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57" r:id="rId4"/>
    <p:sldId id="359" r:id="rId5"/>
    <p:sldId id="321" r:id="rId6"/>
    <p:sldId id="319" r:id="rId7"/>
    <p:sldId id="318" r:id="rId8"/>
    <p:sldId id="388" r:id="rId9"/>
    <p:sldId id="343" r:id="rId10"/>
    <p:sldId id="357" r:id="rId11"/>
    <p:sldId id="358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401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60" r:id="rId48"/>
    <p:sldId id="281" r:id="rId49"/>
    <p:sldId id="320" r:id="rId50"/>
    <p:sldId id="387" r:id="rId51"/>
    <p:sldId id="361" r:id="rId52"/>
    <p:sldId id="362" r:id="rId53"/>
    <p:sldId id="363" r:id="rId54"/>
    <p:sldId id="364" r:id="rId55"/>
    <p:sldId id="389" r:id="rId56"/>
    <p:sldId id="395" r:id="rId57"/>
    <p:sldId id="390" r:id="rId58"/>
    <p:sldId id="391" r:id="rId59"/>
    <p:sldId id="396" r:id="rId60"/>
    <p:sldId id="365" r:id="rId61"/>
    <p:sldId id="366" r:id="rId62"/>
    <p:sldId id="367" r:id="rId63"/>
    <p:sldId id="397" r:id="rId64"/>
    <p:sldId id="392" r:id="rId65"/>
    <p:sldId id="393" r:id="rId66"/>
    <p:sldId id="394" r:id="rId67"/>
    <p:sldId id="398" r:id="rId68"/>
    <p:sldId id="368" r:id="rId69"/>
    <p:sldId id="369" r:id="rId70"/>
    <p:sldId id="370" r:id="rId71"/>
    <p:sldId id="399" r:id="rId72"/>
    <p:sldId id="371" r:id="rId73"/>
    <p:sldId id="372" r:id="rId74"/>
    <p:sldId id="373" r:id="rId75"/>
    <p:sldId id="400" r:id="rId76"/>
    <p:sldId id="26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D9A"/>
    <a:srgbClr val="93DD81"/>
    <a:srgbClr val="9BBDE5"/>
    <a:srgbClr val="708EB1"/>
    <a:srgbClr val="79C368"/>
    <a:srgbClr val="E2F0D9"/>
    <a:srgbClr val="C5E0B4"/>
    <a:srgbClr val="99FFCC"/>
    <a:srgbClr val="5B9BD5"/>
    <a:srgbClr val="9FB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1" autoAdjust="0"/>
    <p:restoredTop sz="94542" autoAdjust="0"/>
  </p:normalViewPr>
  <p:slideViewPr>
    <p:cSldViewPr snapToGrid="0">
      <p:cViewPr>
        <p:scale>
          <a:sx n="75" d="100"/>
          <a:sy n="75" d="100"/>
        </p:scale>
        <p:origin x="-378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C565C-7CA2-4AC8-94C9-9D53FB95FAFF}" type="doc">
      <dgm:prSet loTypeId="urn:microsoft.com/office/officeart/2005/8/layout/pyramid1" loCatId="pyramid" qsTypeId="urn:microsoft.com/office/officeart/2005/8/quickstyle/3d5" qsCatId="3D" csTypeId="urn:microsoft.com/office/officeart/2005/8/colors/colorful2" csCatId="colorful" phldr="1"/>
      <dgm:spPr/>
    </dgm:pt>
    <dgm:pt modelId="{9C25F658-2DB5-495D-A1E6-7D34320060BA}">
      <dgm:prSet phldrT="[文本]" custT="1"/>
      <dgm:spPr/>
      <dgm:t>
        <a:bodyPr/>
        <a:lstStyle/>
        <a:p>
          <a:r>
            <a:rPr lang="zh-CN" altLang="en-US" sz="1100" b="1" dirty="0" smtClean="0"/>
            <a:t>报表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en-US" altLang="zh-CN" sz="1100" b="1" dirty="0" smtClean="0"/>
            <a:t>Report</a:t>
          </a:r>
          <a:endParaRPr lang="zh-CN" altLang="en-US" sz="1100" b="1" dirty="0"/>
        </a:p>
      </dgm:t>
    </dgm:pt>
    <dgm:pt modelId="{277C4A63-17CF-4AC8-90F4-65DA45AC0923}" type="parTrans" cxnId="{9BDFBF67-9A86-48DC-91B4-ECBCD08148FB}">
      <dgm:prSet/>
      <dgm:spPr/>
      <dgm:t>
        <a:bodyPr/>
        <a:lstStyle/>
        <a:p>
          <a:endParaRPr lang="zh-CN" altLang="en-US"/>
        </a:p>
      </dgm:t>
    </dgm:pt>
    <dgm:pt modelId="{32B4B60E-2419-4726-B9DE-56CF3B849B12}" type="sibTrans" cxnId="{9BDFBF67-9A86-48DC-91B4-ECBCD08148FB}">
      <dgm:prSet/>
      <dgm:spPr/>
      <dgm:t>
        <a:bodyPr/>
        <a:lstStyle/>
        <a:p>
          <a:endParaRPr lang="zh-CN" altLang="en-US"/>
        </a:p>
      </dgm:t>
    </dgm:pt>
    <dgm:pt modelId="{70427805-A6F0-45D5-9BC7-7109622CD369}">
      <dgm:prSet phldrT="[文本]" custT="1"/>
      <dgm:spPr/>
      <dgm:t>
        <a:bodyPr/>
        <a:lstStyle/>
        <a:p>
          <a:r>
            <a:rPr lang="zh-CN" altLang="en-US" sz="2000" dirty="0" smtClean="0"/>
            <a:t>数据</a:t>
          </a:r>
          <a:r>
            <a:rPr lang="en-US" altLang="zh-CN" sz="2000" dirty="0" smtClean="0"/>
            <a:t/>
          </a:r>
          <a:br>
            <a:rPr lang="en-US" altLang="zh-CN" sz="2000" dirty="0" smtClean="0"/>
          </a:br>
          <a:r>
            <a:rPr lang="en-US" altLang="zh-CN" sz="2000" dirty="0" smtClean="0"/>
            <a:t>Data</a:t>
          </a:r>
          <a:endParaRPr lang="zh-CN" altLang="en-US" sz="2000" dirty="0"/>
        </a:p>
      </dgm:t>
    </dgm:pt>
    <dgm:pt modelId="{D78573F1-D863-4591-B52E-5C904CE3AB82}" type="parTrans" cxnId="{EBF3ABA0-FDFF-4F5F-928C-7D6CA24D7F77}">
      <dgm:prSet/>
      <dgm:spPr/>
      <dgm:t>
        <a:bodyPr/>
        <a:lstStyle/>
        <a:p>
          <a:endParaRPr lang="zh-CN" altLang="en-US"/>
        </a:p>
      </dgm:t>
    </dgm:pt>
    <dgm:pt modelId="{D86CFD29-404E-4198-A405-CD032205261A}" type="sibTrans" cxnId="{EBF3ABA0-FDFF-4F5F-928C-7D6CA24D7F77}">
      <dgm:prSet/>
      <dgm:spPr/>
      <dgm:t>
        <a:bodyPr/>
        <a:lstStyle/>
        <a:p>
          <a:endParaRPr lang="zh-CN" altLang="en-US"/>
        </a:p>
      </dgm:t>
    </dgm:pt>
    <dgm:pt modelId="{C1BDDD54-443C-43F0-ABEE-1EB1A266C134}">
      <dgm:prSet phldrT="[文本]"/>
      <dgm:spPr/>
      <dgm:t>
        <a:bodyPr/>
        <a:lstStyle/>
        <a:p>
          <a:r>
            <a:rPr lang="zh-CN" altLang="en-US" dirty="0" smtClean="0"/>
            <a:t>模型</a:t>
          </a:r>
          <a:r>
            <a:rPr lang="en-US" altLang="zh-CN" dirty="0" smtClean="0"/>
            <a:t/>
          </a:r>
          <a:br>
            <a:rPr lang="en-US" altLang="zh-CN" dirty="0" smtClean="0"/>
          </a:br>
          <a:r>
            <a:rPr lang="en-US" altLang="zh-CN" dirty="0" smtClean="0"/>
            <a:t>Model</a:t>
          </a:r>
          <a:endParaRPr lang="zh-CN" altLang="en-US" dirty="0"/>
        </a:p>
      </dgm:t>
    </dgm:pt>
    <dgm:pt modelId="{0F81F389-944E-4C30-A349-D2235B0A64CB}" type="parTrans" cxnId="{9800C6E7-1C21-4316-A49E-64F6F138A33F}">
      <dgm:prSet/>
      <dgm:spPr/>
      <dgm:t>
        <a:bodyPr/>
        <a:lstStyle/>
        <a:p>
          <a:endParaRPr lang="zh-CN" altLang="en-US"/>
        </a:p>
      </dgm:t>
    </dgm:pt>
    <dgm:pt modelId="{B57ED8EF-486C-48D8-AEAB-E2458C190F45}" type="sibTrans" cxnId="{9800C6E7-1C21-4316-A49E-64F6F138A33F}">
      <dgm:prSet/>
      <dgm:spPr/>
      <dgm:t>
        <a:bodyPr/>
        <a:lstStyle/>
        <a:p>
          <a:endParaRPr lang="zh-CN" altLang="en-US"/>
        </a:p>
      </dgm:t>
    </dgm:pt>
    <dgm:pt modelId="{112D397D-FB4C-414F-9C08-8DAF78DF54FF}" type="pres">
      <dgm:prSet presAssocID="{DDEC565C-7CA2-4AC8-94C9-9D53FB95FAFF}" presName="Name0" presStyleCnt="0">
        <dgm:presLayoutVars>
          <dgm:dir/>
          <dgm:animLvl val="lvl"/>
          <dgm:resizeHandles val="exact"/>
        </dgm:presLayoutVars>
      </dgm:prSet>
      <dgm:spPr/>
    </dgm:pt>
    <dgm:pt modelId="{1C0F6A0B-F9B7-43D9-9860-106443717FBE}" type="pres">
      <dgm:prSet presAssocID="{9C25F658-2DB5-495D-A1E6-7D34320060BA}" presName="Name8" presStyleCnt="0"/>
      <dgm:spPr/>
    </dgm:pt>
    <dgm:pt modelId="{8B64DD62-D60C-44DF-9268-CA36FCB23B7C}" type="pres">
      <dgm:prSet presAssocID="{9C25F658-2DB5-495D-A1E6-7D34320060B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17B80-FB02-43F7-839C-6B6DFE2D4A66}" type="pres">
      <dgm:prSet presAssocID="{9C25F658-2DB5-495D-A1E6-7D34320060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4CBC2D-E442-44FB-AA51-2CA61395FFF2}" type="pres">
      <dgm:prSet presAssocID="{70427805-A6F0-45D5-9BC7-7109622CD369}" presName="Name8" presStyleCnt="0"/>
      <dgm:spPr/>
    </dgm:pt>
    <dgm:pt modelId="{A3BD501B-75CF-4460-B76B-8C6DE89655DE}" type="pres">
      <dgm:prSet presAssocID="{70427805-A6F0-45D5-9BC7-7109622CD369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ED63C3-1EA1-4732-9007-F7CAD77EA1C4}" type="pres">
      <dgm:prSet presAssocID="{70427805-A6F0-45D5-9BC7-7109622CD36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82CE3E-13E1-4101-8AAD-024EB991AC56}" type="pres">
      <dgm:prSet presAssocID="{C1BDDD54-443C-43F0-ABEE-1EB1A266C134}" presName="Name8" presStyleCnt="0"/>
      <dgm:spPr/>
    </dgm:pt>
    <dgm:pt modelId="{95AFEE7A-BE2F-4846-93EB-D7C080D70FE4}" type="pres">
      <dgm:prSet presAssocID="{C1BDDD54-443C-43F0-ABEE-1EB1A266C134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2C161B-BBE5-497E-81AC-382743C14417}" type="pres">
      <dgm:prSet presAssocID="{C1BDDD54-443C-43F0-ABEE-1EB1A266C13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51EE53-7298-4C53-8062-061A58DD2993}" type="presOf" srcId="{70427805-A6F0-45D5-9BC7-7109622CD369}" destId="{A3BD501B-75CF-4460-B76B-8C6DE89655DE}" srcOrd="0" destOrd="0" presId="urn:microsoft.com/office/officeart/2005/8/layout/pyramid1"/>
    <dgm:cxn modelId="{A22475EE-1C90-4120-B930-D2A54041485C}" type="presOf" srcId="{70427805-A6F0-45D5-9BC7-7109622CD369}" destId="{9AED63C3-1EA1-4732-9007-F7CAD77EA1C4}" srcOrd="1" destOrd="0" presId="urn:microsoft.com/office/officeart/2005/8/layout/pyramid1"/>
    <dgm:cxn modelId="{A200ECC1-ED12-41D4-BCF1-DA697924D7B2}" type="presOf" srcId="{9C25F658-2DB5-495D-A1E6-7D34320060BA}" destId="{8B64DD62-D60C-44DF-9268-CA36FCB23B7C}" srcOrd="0" destOrd="0" presId="urn:microsoft.com/office/officeart/2005/8/layout/pyramid1"/>
    <dgm:cxn modelId="{9BDFBF67-9A86-48DC-91B4-ECBCD08148FB}" srcId="{DDEC565C-7CA2-4AC8-94C9-9D53FB95FAFF}" destId="{9C25F658-2DB5-495D-A1E6-7D34320060BA}" srcOrd="0" destOrd="0" parTransId="{277C4A63-17CF-4AC8-90F4-65DA45AC0923}" sibTransId="{32B4B60E-2419-4726-B9DE-56CF3B849B12}"/>
    <dgm:cxn modelId="{2250F3F4-0696-47E9-A32E-8E6CD27F549D}" type="presOf" srcId="{9C25F658-2DB5-495D-A1E6-7D34320060BA}" destId="{8D117B80-FB02-43F7-839C-6B6DFE2D4A66}" srcOrd="1" destOrd="0" presId="urn:microsoft.com/office/officeart/2005/8/layout/pyramid1"/>
    <dgm:cxn modelId="{EBF3ABA0-FDFF-4F5F-928C-7D6CA24D7F77}" srcId="{DDEC565C-7CA2-4AC8-94C9-9D53FB95FAFF}" destId="{70427805-A6F0-45D5-9BC7-7109622CD369}" srcOrd="1" destOrd="0" parTransId="{D78573F1-D863-4591-B52E-5C904CE3AB82}" sibTransId="{D86CFD29-404E-4198-A405-CD032205261A}"/>
    <dgm:cxn modelId="{075A9A7B-F043-4872-A8AB-E40CE4A2B91B}" type="presOf" srcId="{C1BDDD54-443C-43F0-ABEE-1EB1A266C134}" destId="{652C161B-BBE5-497E-81AC-382743C14417}" srcOrd="1" destOrd="0" presId="urn:microsoft.com/office/officeart/2005/8/layout/pyramid1"/>
    <dgm:cxn modelId="{9800C6E7-1C21-4316-A49E-64F6F138A33F}" srcId="{DDEC565C-7CA2-4AC8-94C9-9D53FB95FAFF}" destId="{C1BDDD54-443C-43F0-ABEE-1EB1A266C134}" srcOrd="2" destOrd="0" parTransId="{0F81F389-944E-4C30-A349-D2235B0A64CB}" sibTransId="{B57ED8EF-486C-48D8-AEAB-E2458C190F45}"/>
    <dgm:cxn modelId="{2A8636F8-E521-4285-8863-9B291DB91CCC}" type="presOf" srcId="{DDEC565C-7CA2-4AC8-94C9-9D53FB95FAFF}" destId="{112D397D-FB4C-414F-9C08-8DAF78DF54FF}" srcOrd="0" destOrd="0" presId="urn:microsoft.com/office/officeart/2005/8/layout/pyramid1"/>
    <dgm:cxn modelId="{AFBF7FF3-ED24-4AB6-A675-E2E297FE2CE4}" type="presOf" srcId="{C1BDDD54-443C-43F0-ABEE-1EB1A266C134}" destId="{95AFEE7A-BE2F-4846-93EB-D7C080D70FE4}" srcOrd="0" destOrd="0" presId="urn:microsoft.com/office/officeart/2005/8/layout/pyramid1"/>
    <dgm:cxn modelId="{D31CF81D-4381-4833-8EF4-D8E0DBB2F41B}" type="presParOf" srcId="{112D397D-FB4C-414F-9C08-8DAF78DF54FF}" destId="{1C0F6A0B-F9B7-43D9-9860-106443717FBE}" srcOrd="0" destOrd="0" presId="urn:microsoft.com/office/officeart/2005/8/layout/pyramid1"/>
    <dgm:cxn modelId="{114DBD24-60F0-47A8-9461-AEBE276FE1C2}" type="presParOf" srcId="{1C0F6A0B-F9B7-43D9-9860-106443717FBE}" destId="{8B64DD62-D60C-44DF-9268-CA36FCB23B7C}" srcOrd="0" destOrd="0" presId="urn:microsoft.com/office/officeart/2005/8/layout/pyramid1"/>
    <dgm:cxn modelId="{AEF17CF5-E151-4F02-8F56-3771A96AF163}" type="presParOf" srcId="{1C0F6A0B-F9B7-43D9-9860-106443717FBE}" destId="{8D117B80-FB02-43F7-839C-6B6DFE2D4A66}" srcOrd="1" destOrd="0" presId="urn:microsoft.com/office/officeart/2005/8/layout/pyramid1"/>
    <dgm:cxn modelId="{99B5FA99-A6A2-4505-B0FA-44B3B5F2D442}" type="presParOf" srcId="{112D397D-FB4C-414F-9C08-8DAF78DF54FF}" destId="{024CBC2D-E442-44FB-AA51-2CA61395FFF2}" srcOrd="1" destOrd="0" presId="urn:microsoft.com/office/officeart/2005/8/layout/pyramid1"/>
    <dgm:cxn modelId="{6D424D1D-798B-4B39-9D75-6538A6BABE97}" type="presParOf" srcId="{024CBC2D-E442-44FB-AA51-2CA61395FFF2}" destId="{A3BD501B-75CF-4460-B76B-8C6DE89655DE}" srcOrd="0" destOrd="0" presId="urn:microsoft.com/office/officeart/2005/8/layout/pyramid1"/>
    <dgm:cxn modelId="{9A3A8BE6-5905-468B-B733-64D5C8487A07}" type="presParOf" srcId="{024CBC2D-E442-44FB-AA51-2CA61395FFF2}" destId="{9AED63C3-1EA1-4732-9007-F7CAD77EA1C4}" srcOrd="1" destOrd="0" presId="urn:microsoft.com/office/officeart/2005/8/layout/pyramid1"/>
    <dgm:cxn modelId="{B154CEB9-74EC-4D24-A454-3EB2D60185E9}" type="presParOf" srcId="{112D397D-FB4C-414F-9C08-8DAF78DF54FF}" destId="{8782CE3E-13E1-4101-8AAD-024EB991AC56}" srcOrd="2" destOrd="0" presId="urn:microsoft.com/office/officeart/2005/8/layout/pyramid1"/>
    <dgm:cxn modelId="{690C929D-8BF1-4170-89BB-50035D4DC583}" type="presParOf" srcId="{8782CE3E-13E1-4101-8AAD-024EB991AC56}" destId="{95AFEE7A-BE2F-4846-93EB-D7C080D70FE4}" srcOrd="0" destOrd="0" presId="urn:microsoft.com/office/officeart/2005/8/layout/pyramid1"/>
    <dgm:cxn modelId="{37999111-9EF7-47EA-A4A4-706F9215CCAA}" type="presParOf" srcId="{8782CE3E-13E1-4101-8AAD-024EB991AC56}" destId="{652C161B-BBE5-497E-81AC-382743C1441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6AA9A1-6869-4013-86C4-C4614E19384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商品是否陈列</a:t>
          </a:r>
          <a:r>
            <a:rPr lang="en-US" altLang="en-US" sz="160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库存是否正确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1CB7865-DA23-4DD7-ADE3-345EF52304E8}" type="par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598FDD9-6796-4773-9AAA-6B39A19DF88B}" type="sib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939B6FA-8FC4-4F14-AD04-CAF3B058227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陈列位置是否合宜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FE86A62-2EC2-4936-A040-DBB979511C38}" type="sib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56D38EC-4121-42D3-8422-8E01F6EF7FFB}" type="par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32B62D7-FC14-45A8-A224-156A923641D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品质是否良好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1FE914DC-2572-456A-987D-FB077424DC91}" type="parTrans" cxnId="{675F5105-9F52-4E27-934D-6249E9CD4371}">
      <dgm:prSet/>
      <dgm:spPr/>
      <dgm:t>
        <a:bodyPr/>
        <a:lstStyle/>
        <a:p>
          <a:endParaRPr lang="zh-CN" altLang="en-US"/>
        </a:p>
      </dgm:t>
    </dgm:pt>
    <dgm:pt modelId="{06AB9F7C-661E-4A34-9934-DAEEC7B96EFD}" type="sibTrans" cxnId="{675F5105-9F52-4E27-934D-6249E9CD4371}">
      <dgm:prSet/>
      <dgm:spPr/>
      <dgm:t>
        <a:bodyPr/>
        <a:lstStyle/>
        <a:p>
          <a:endParaRPr lang="zh-CN" altLang="en-US"/>
        </a:p>
      </dgm:t>
    </dgm:pt>
    <dgm:pt modelId="{086FD258-358B-43C6-8304-0DB1FE3FE6F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商品包装有无瑕疵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AED9AC1-005A-4DE7-963A-C195BE01A535}" type="parTrans" cxnId="{75FA4A20-DA37-4E9B-B48A-A2F81C42AF30}">
      <dgm:prSet/>
      <dgm:spPr/>
      <dgm:t>
        <a:bodyPr/>
        <a:lstStyle/>
        <a:p>
          <a:endParaRPr lang="zh-CN" altLang="en-US"/>
        </a:p>
      </dgm:t>
    </dgm:pt>
    <dgm:pt modelId="{19728D36-B719-416D-B9C3-5780DD971737}" type="sibTrans" cxnId="{75FA4A20-DA37-4E9B-B48A-A2F81C42AF30}">
      <dgm:prSet/>
      <dgm:spPr/>
      <dgm:t>
        <a:bodyPr/>
        <a:lstStyle/>
        <a:p>
          <a:endParaRPr lang="zh-CN" altLang="en-US"/>
        </a:p>
      </dgm:t>
    </dgm:pt>
    <dgm:pt modelId="{BEC68434-0139-4BED-97D9-C3A7B602741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商品贩售规格是否合宜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79BA3A5-2194-4C42-943E-916391336F03}" type="parTrans" cxnId="{A3E53DB1-7537-4BFB-80B5-EE8D6215FB2A}">
      <dgm:prSet/>
      <dgm:spPr/>
      <dgm:t>
        <a:bodyPr/>
        <a:lstStyle/>
        <a:p>
          <a:endParaRPr lang="zh-CN" altLang="en-US"/>
        </a:p>
      </dgm:t>
    </dgm:pt>
    <dgm:pt modelId="{0D2121FD-5716-49E4-84E1-D341E6F02468}" type="sibTrans" cxnId="{A3E53DB1-7537-4BFB-80B5-EE8D6215FB2A}">
      <dgm:prSet/>
      <dgm:spPr/>
      <dgm:t>
        <a:bodyPr/>
        <a:lstStyle/>
        <a:p>
          <a:endParaRPr lang="zh-CN" altLang="en-US"/>
        </a:p>
      </dgm:t>
    </dgm:pt>
    <dgm:pt modelId="{D7BFB261-2CBF-458C-95B9-40672C44BF99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及时调整成正确库存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C87F899-C56B-401C-84E6-788929571DB6}" type="parTrans" cxnId="{08FBBEDD-E532-4A6B-BF81-EAE6CCBF92C3}">
      <dgm:prSet/>
      <dgm:spPr/>
      <dgm:t>
        <a:bodyPr/>
        <a:lstStyle/>
        <a:p>
          <a:endParaRPr lang="zh-CN" altLang="en-US"/>
        </a:p>
      </dgm:t>
    </dgm:pt>
    <dgm:pt modelId="{F81D9CCA-05FB-456E-B1DB-6B7B0353372C}" type="sibTrans" cxnId="{08FBBEDD-E532-4A6B-BF81-EAE6CCBF92C3}">
      <dgm:prSet/>
      <dgm:spPr/>
      <dgm:t>
        <a:bodyPr/>
        <a:lstStyle/>
        <a:p>
          <a:endParaRPr lang="zh-CN" altLang="en-US"/>
        </a:p>
      </dgm:t>
    </dgm:pt>
    <dgm:pt modelId="{1AB4075E-A9E9-4881-906F-3BCEB2C31F7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退货、返仓、店间调拨、出清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A2864F5E-1C0A-4681-A41E-AE6D63F7B161}" type="parTrans" cxnId="{EC3BEF36-955A-43B6-8248-186DC619D8F9}">
      <dgm:prSet/>
      <dgm:spPr/>
      <dgm:t>
        <a:bodyPr/>
        <a:lstStyle/>
        <a:p>
          <a:endParaRPr lang="zh-CN" altLang="en-US"/>
        </a:p>
      </dgm:t>
    </dgm:pt>
    <dgm:pt modelId="{208EE0C3-6189-4B27-BE02-174A68426EBF}" type="sibTrans" cxnId="{EC3BEF36-955A-43B6-8248-186DC619D8F9}">
      <dgm:prSet/>
      <dgm:spPr/>
      <dgm:t>
        <a:bodyPr/>
        <a:lstStyle/>
        <a:p>
          <a:endParaRPr lang="zh-CN" altLang="en-US"/>
        </a:p>
      </dgm:t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4FC9F-722E-4F7A-B70F-891D4A464C58}" type="pres">
      <dgm:prSet presAssocID="{4E6AA9A1-6869-4013-86C4-C4614E193842}" presName="parentLin" presStyleCnt="0"/>
      <dgm:spPr/>
    </dgm:pt>
    <dgm:pt modelId="{1F36FCC1-6DC8-4D98-B57C-2113B5D54F8C}" type="pres">
      <dgm:prSet presAssocID="{4E6AA9A1-6869-4013-86C4-C4614E193842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4249DDE7-6D44-4AB6-9243-2BA83E20CF0F}" type="pres">
      <dgm:prSet presAssocID="{4E6AA9A1-6869-4013-86C4-C4614E193842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48C1B-A3E9-4266-83E1-C861DC6EE793}" type="pres">
      <dgm:prSet presAssocID="{4E6AA9A1-6869-4013-86C4-C4614E193842}" presName="negativeSpace" presStyleCnt="0"/>
      <dgm:spPr/>
    </dgm:pt>
    <dgm:pt modelId="{F2E96A79-80BC-45A0-9205-A7D8BBC1280F}" type="pres">
      <dgm:prSet presAssocID="{4E6AA9A1-6869-4013-86C4-C4614E193842}" presName="childText" presStyleLbl="conFgAcc1" presStyleIdx="0" presStyleCnt="7">
        <dgm:presLayoutVars>
          <dgm:bulletEnabled val="1"/>
        </dgm:presLayoutVars>
      </dgm:prSet>
      <dgm:spPr/>
    </dgm:pt>
    <dgm:pt modelId="{59D2BA08-AFAE-4CED-8AC6-8D27F49F98A7}" type="pres">
      <dgm:prSet presAssocID="{A598FDD9-6796-4773-9AAA-6B39A19DF88B}" presName="spaceBetweenRectangles" presStyleCnt="0"/>
      <dgm:spPr/>
    </dgm:pt>
    <dgm:pt modelId="{50312260-A319-4020-AE5E-2840B079F546}" type="pres">
      <dgm:prSet presAssocID="{6939B6FA-8FC4-4F14-AD04-CAF3B058227E}" presName="parentLin" presStyleCnt="0"/>
      <dgm:spPr/>
    </dgm:pt>
    <dgm:pt modelId="{0E1EFA61-50D4-42FA-91DC-B85A88748AEE}" type="pres">
      <dgm:prSet presAssocID="{6939B6FA-8FC4-4F14-AD04-CAF3B058227E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3022AD14-3186-49C3-9C4F-95D6688AB662}" type="pres">
      <dgm:prSet presAssocID="{6939B6FA-8FC4-4F14-AD04-CAF3B058227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EB7F9-E719-46B7-BBAC-29AEAC7D6343}" type="pres">
      <dgm:prSet presAssocID="{6939B6FA-8FC4-4F14-AD04-CAF3B058227E}" presName="negativeSpace" presStyleCnt="0"/>
      <dgm:spPr/>
    </dgm:pt>
    <dgm:pt modelId="{1140E655-F1FB-421B-9AD6-45ECA845C6B7}" type="pres">
      <dgm:prSet presAssocID="{6939B6FA-8FC4-4F14-AD04-CAF3B058227E}" presName="childText" presStyleLbl="conFgAcc1" presStyleIdx="1" presStyleCnt="7">
        <dgm:presLayoutVars>
          <dgm:bulletEnabled val="1"/>
        </dgm:presLayoutVars>
      </dgm:prSet>
      <dgm:spPr/>
    </dgm:pt>
    <dgm:pt modelId="{634B5E6A-5430-43A9-8103-7999667BA80C}" type="pres">
      <dgm:prSet presAssocID="{5FE86A62-2EC2-4936-A040-DBB979511C38}" presName="spaceBetweenRectangles" presStyleCnt="0"/>
      <dgm:spPr/>
    </dgm:pt>
    <dgm:pt modelId="{D0416975-67C3-4A34-A7FF-E40AC4B3006D}" type="pres">
      <dgm:prSet presAssocID="{F32B62D7-FC14-45A8-A224-156A923641D4}" presName="parentLin" presStyleCnt="0"/>
      <dgm:spPr/>
    </dgm:pt>
    <dgm:pt modelId="{774A8F07-8CFD-413C-81C4-506D88C05DAF}" type="pres">
      <dgm:prSet presAssocID="{F32B62D7-FC14-45A8-A224-156A923641D4}" presName="parentLeftMargin" presStyleLbl="node1" presStyleIdx="1" presStyleCnt="7"/>
      <dgm:spPr/>
      <dgm:t>
        <a:bodyPr/>
        <a:lstStyle/>
        <a:p>
          <a:endParaRPr lang="zh-CN" altLang="en-US"/>
        </a:p>
      </dgm:t>
    </dgm:pt>
    <dgm:pt modelId="{BACE13EE-A2D3-4ECA-ABCA-73A32AA8950F}" type="pres">
      <dgm:prSet presAssocID="{F32B62D7-FC14-45A8-A224-156A923641D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1E632A-E5F3-4CE1-92A5-5AEAFB87F812}" type="pres">
      <dgm:prSet presAssocID="{F32B62D7-FC14-45A8-A224-156A923641D4}" presName="negativeSpace" presStyleCnt="0"/>
      <dgm:spPr/>
    </dgm:pt>
    <dgm:pt modelId="{935211AC-08B0-49D1-ADEA-F76B443951DA}" type="pres">
      <dgm:prSet presAssocID="{F32B62D7-FC14-45A8-A224-156A923641D4}" presName="childText" presStyleLbl="conFgAcc1" presStyleIdx="2" presStyleCnt="7">
        <dgm:presLayoutVars>
          <dgm:bulletEnabled val="1"/>
        </dgm:presLayoutVars>
      </dgm:prSet>
      <dgm:spPr/>
    </dgm:pt>
    <dgm:pt modelId="{10EA019C-121D-4215-8612-1B2DC5FE9394}" type="pres">
      <dgm:prSet presAssocID="{06AB9F7C-661E-4A34-9934-DAEEC7B96EFD}" presName="spaceBetweenRectangles" presStyleCnt="0"/>
      <dgm:spPr/>
    </dgm:pt>
    <dgm:pt modelId="{25916563-1002-4DB4-96FD-86C17A2A4B85}" type="pres">
      <dgm:prSet presAssocID="{086FD258-358B-43C6-8304-0DB1FE3FE6F3}" presName="parentLin" presStyleCnt="0"/>
      <dgm:spPr/>
    </dgm:pt>
    <dgm:pt modelId="{BCDEB192-F179-42C0-898E-818BF0031ABA}" type="pres">
      <dgm:prSet presAssocID="{086FD258-358B-43C6-8304-0DB1FE3FE6F3}" presName="parentLeftMargin" presStyleLbl="node1" presStyleIdx="2" presStyleCnt="7"/>
      <dgm:spPr/>
      <dgm:t>
        <a:bodyPr/>
        <a:lstStyle/>
        <a:p>
          <a:endParaRPr lang="zh-CN" altLang="en-US"/>
        </a:p>
      </dgm:t>
    </dgm:pt>
    <dgm:pt modelId="{D614E90E-A1EC-4407-AFCB-101B9C4D0A17}" type="pres">
      <dgm:prSet presAssocID="{086FD258-358B-43C6-8304-0DB1FE3FE6F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185196-CBC3-4BF4-A37C-BFD6B02D15C1}" type="pres">
      <dgm:prSet presAssocID="{086FD258-358B-43C6-8304-0DB1FE3FE6F3}" presName="negativeSpace" presStyleCnt="0"/>
      <dgm:spPr/>
    </dgm:pt>
    <dgm:pt modelId="{EEC5A2DD-3CEE-44B4-B457-3FD79798A865}" type="pres">
      <dgm:prSet presAssocID="{086FD258-358B-43C6-8304-0DB1FE3FE6F3}" presName="childText" presStyleLbl="conFgAcc1" presStyleIdx="3" presStyleCnt="7">
        <dgm:presLayoutVars>
          <dgm:bulletEnabled val="1"/>
        </dgm:presLayoutVars>
      </dgm:prSet>
      <dgm:spPr/>
    </dgm:pt>
    <dgm:pt modelId="{95F030E0-F302-475D-BDC1-CD9E12C88ACE}" type="pres">
      <dgm:prSet presAssocID="{19728D36-B719-416D-B9C3-5780DD971737}" presName="spaceBetweenRectangles" presStyleCnt="0"/>
      <dgm:spPr/>
    </dgm:pt>
    <dgm:pt modelId="{1AFB9EC1-ED9E-483B-BD6C-54328FF0941B}" type="pres">
      <dgm:prSet presAssocID="{BEC68434-0139-4BED-97D9-C3A7B602741A}" presName="parentLin" presStyleCnt="0"/>
      <dgm:spPr/>
    </dgm:pt>
    <dgm:pt modelId="{3E67CB05-5CA7-47F4-9F89-34B74F70F3B1}" type="pres">
      <dgm:prSet presAssocID="{BEC68434-0139-4BED-97D9-C3A7B602741A}" presName="parentLeftMargin" presStyleLbl="node1" presStyleIdx="3" presStyleCnt="7"/>
      <dgm:spPr/>
      <dgm:t>
        <a:bodyPr/>
        <a:lstStyle/>
        <a:p>
          <a:endParaRPr lang="zh-CN" altLang="en-US"/>
        </a:p>
      </dgm:t>
    </dgm:pt>
    <dgm:pt modelId="{587EF8A8-9D9F-406A-B429-4F75B1E3E9E6}" type="pres">
      <dgm:prSet presAssocID="{BEC68434-0139-4BED-97D9-C3A7B602741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3C94C6-D865-46AF-AE19-7102B3C944A5}" type="pres">
      <dgm:prSet presAssocID="{BEC68434-0139-4BED-97D9-C3A7B602741A}" presName="negativeSpace" presStyleCnt="0"/>
      <dgm:spPr/>
    </dgm:pt>
    <dgm:pt modelId="{95A3A967-05FA-45DF-970D-3ABC669A91A6}" type="pres">
      <dgm:prSet presAssocID="{BEC68434-0139-4BED-97D9-C3A7B602741A}" presName="childText" presStyleLbl="conFgAcc1" presStyleIdx="4" presStyleCnt="7">
        <dgm:presLayoutVars>
          <dgm:bulletEnabled val="1"/>
        </dgm:presLayoutVars>
      </dgm:prSet>
      <dgm:spPr/>
    </dgm:pt>
    <dgm:pt modelId="{6C924213-C9F9-4A46-900F-AD33DF5B3A2C}" type="pres">
      <dgm:prSet presAssocID="{0D2121FD-5716-49E4-84E1-D341E6F02468}" presName="spaceBetweenRectangles" presStyleCnt="0"/>
      <dgm:spPr/>
    </dgm:pt>
    <dgm:pt modelId="{7FD9FB24-BB9F-4505-BC9E-89018F2DD272}" type="pres">
      <dgm:prSet presAssocID="{D7BFB261-2CBF-458C-95B9-40672C44BF99}" presName="parentLin" presStyleCnt="0"/>
      <dgm:spPr/>
    </dgm:pt>
    <dgm:pt modelId="{EF3E76E2-4D14-451E-8E7B-8254DE88D3B6}" type="pres">
      <dgm:prSet presAssocID="{D7BFB261-2CBF-458C-95B9-40672C44BF99}" presName="parentLeftMargin" presStyleLbl="node1" presStyleIdx="4" presStyleCnt="7"/>
      <dgm:spPr/>
      <dgm:t>
        <a:bodyPr/>
        <a:lstStyle/>
        <a:p>
          <a:endParaRPr lang="zh-CN" altLang="en-US"/>
        </a:p>
      </dgm:t>
    </dgm:pt>
    <dgm:pt modelId="{9E0EE1DA-4069-4A51-86EB-BD6E8A6E1738}" type="pres">
      <dgm:prSet presAssocID="{D7BFB261-2CBF-458C-95B9-40672C44BF9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13C768-C476-4E35-AA26-A63F852843B4}" type="pres">
      <dgm:prSet presAssocID="{D7BFB261-2CBF-458C-95B9-40672C44BF99}" presName="negativeSpace" presStyleCnt="0"/>
      <dgm:spPr/>
    </dgm:pt>
    <dgm:pt modelId="{21898709-15F1-4FE2-8345-E31999C8A8F9}" type="pres">
      <dgm:prSet presAssocID="{D7BFB261-2CBF-458C-95B9-40672C44BF99}" presName="childText" presStyleLbl="conFgAcc1" presStyleIdx="5" presStyleCnt="7">
        <dgm:presLayoutVars>
          <dgm:bulletEnabled val="1"/>
        </dgm:presLayoutVars>
      </dgm:prSet>
      <dgm:spPr/>
    </dgm:pt>
    <dgm:pt modelId="{B2596241-9054-476C-A4EF-F2922C0DEE53}" type="pres">
      <dgm:prSet presAssocID="{F81D9CCA-05FB-456E-B1DB-6B7B0353372C}" presName="spaceBetweenRectangles" presStyleCnt="0"/>
      <dgm:spPr/>
    </dgm:pt>
    <dgm:pt modelId="{A834E4FF-2101-44C5-82B0-A3BF19027572}" type="pres">
      <dgm:prSet presAssocID="{1AB4075E-A9E9-4881-906F-3BCEB2C31F7B}" presName="parentLin" presStyleCnt="0"/>
      <dgm:spPr/>
    </dgm:pt>
    <dgm:pt modelId="{D9496C99-931F-4B3E-A1C5-C7708F45AE40}" type="pres">
      <dgm:prSet presAssocID="{1AB4075E-A9E9-4881-906F-3BCEB2C31F7B}" presName="parentLeftMargin" presStyleLbl="node1" presStyleIdx="5" presStyleCnt="7"/>
      <dgm:spPr/>
      <dgm:t>
        <a:bodyPr/>
        <a:lstStyle/>
        <a:p>
          <a:endParaRPr lang="zh-CN" altLang="en-US"/>
        </a:p>
      </dgm:t>
    </dgm:pt>
    <dgm:pt modelId="{0D077A71-3C79-49D0-8F90-C7510E6BF7FD}" type="pres">
      <dgm:prSet presAssocID="{1AB4075E-A9E9-4881-906F-3BCEB2C31F7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B07B2-7A83-4F0E-B2F0-F16481F35AC4}" type="pres">
      <dgm:prSet presAssocID="{1AB4075E-A9E9-4881-906F-3BCEB2C31F7B}" presName="negativeSpace" presStyleCnt="0"/>
      <dgm:spPr/>
    </dgm:pt>
    <dgm:pt modelId="{48AF5390-DFD6-4C4B-8455-DAF67C295C0B}" type="pres">
      <dgm:prSet presAssocID="{1AB4075E-A9E9-4881-906F-3BCEB2C31F7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1CCAB50-AA74-4B6E-8CBF-B81DF72C21D8}" type="presOf" srcId="{D7BFB261-2CBF-458C-95B9-40672C44BF99}" destId="{9E0EE1DA-4069-4A51-86EB-BD6E8A6E1738}" srcOrd="1" destOrd="0" presId="urn:microsoft.com/office/officeart/2005/8/layout/list1"/>
    <dgm:cxn modelId="{7395619B-2D69-4781-BC01-0EEB5F828F6D}" type="presOf" srcId="{BEC68434-0139-4BED-97D9-C3A7B602741A}" destId="{587EF8A8-9D9F-406A-B429-4F75B1E3E9E6}" srcOrd="1" destOrd="0" presId="urn:microsoft.com/office/officeart/2005/8/layout/list1"/>
    <dgm:cxn modelId="{2683083C-C7AB-4B61-BDF4-228DAD1168C7}" type="presOf" srcId="{D7BFB261-2CBF-458C-95B9-40672C44BF99}" destId="{EF3E76E2-4D14-451E-8E7B-8254DE88D3B6}" srcOrd="0" destOrd="0" presId="urn:microsoft.com/office/officeart/2005/8/layout/list1"/>
    <dgm:cxn modelId="{A3E53DB1-7537-4BFB-80B5-EE8D6215FB2A}" srcId="{C21FAC03-33B7-422E-941D-46D75A925F94}" destId="{BEC68434-0139-4BED-97D9-C3A7B602741A}" srcOrd="4" destOrd="0" parTransId="{479BA3A5-2194-4C42-943E-916391336F03}" sibTransId="{0D2121FD-5716-49E4-84E1-D341E6F02468}"/>
    <dgm:cxn modelId="{675F5105-9F52-4E27-934D-6249E9CD4371}" srcId="{C21FAC03-33B7-422E-941D-46D75A925F94}" destId="{F32B62D7-FC14-45A8-A224-156A923641D4}" srcOrd="2" destOrd="0" parTransId="{1FE914DC-2572-456A-987D-FB077424DC91}" sibTransId="{06AB9F7C-661E-4A34-9934-DAEEC7B96EFD}"/>
    <dgm:cxn modelId="{2AD5A0DA-6515-41C1-9CE4-3B4291F99457}" type="presOf" srcId="{4E6AA9A1-6869-4013-86C4-C4614E193842}" destId="{1F36FCC1-6DC8-4D98-B57C-2113B5D54F8C}" srcOrd="0" destOrd="0" presId="urn:microsoft.com/office/officeart/2005/8/layout/list1"/>
    <dgm:cxn modelId="{08FBBEDD-E532-4A6B-BF81-EAE6CCBF92C3}" srcId="{C21FAC03-33B7-422E-941D-46D75A925F94}" destId="{D7BFB261-2CBF-458C-95B9-40672C44BF99}" srcOrd="5" destOrd="0" parTransId="{EC87F899-C56B-401C-84E6-788929571DB6}" sibTransId="{F81D9CCA-05FB-456E-B1DB-6B7B0353372C}"/>
    <dgm:cxn modelId="{B6087D73-5818-417A-8E29-64EBEFBEBE7D}" type="presOf" srcId="{BEC68434-0139-4BED-97D9-C3A7B602741A}" destId="{3E67CB05-5CA7-47F4-9F89-34B74F70F3B1}" srcOrd="0" destOrd="0" presId="urn:microsoft.com/office/officeart/2005/8/layout/list1"/>
    <dgm:cxn modelId="{75FA4A20-DA37-4E9B-B48A-A2F81C42AF30}" srcId="{C21FAC03-33B7-422E-941D-46D75A925F94}" destId="{086FD258-358B-43C6-8304-0DB1FE3FE6F3}" srcOrd="3" destOrd="0" parTransId="{0AED9AC1-005A-4DE7-963A-C195BE01A535}" sibTransId="{19728D36-B719-416D-B9C3-5780DD971737}"/>
    <dgm:cxn modelId="{2FC4874A-D8EC-4A87-8982-65792EB96E31}" type="presOf" srcId="{C21FAC03-33B7-422E-941D-46D75A925F94}" destId="{F2DD82CF-62D7-4AE1-B0AD-48780AF52DC6}" srcOrd="0" destOrd="0" presId="urn:microsoft.com/office/officeart/2005/8/layout/list1"/>
    <dgm:cxn modelId="{AB597291-F1DB-4E7F-A6F8-F6332C4F7AA3}" type="presOf" srcId="{6939B6FA-8FC4-4F14-AD04-CAF3B058227E}" destId="{3022AD14-3186-49C3-9C4F-95D6688AB662}" srcOrd="1" destOrd="0" presId="urn:microsoft.com/office/officeart/2005/8/layout/list1"/>
    <dgm:cxn modelId="{A9F09977-D81C-4357-8D4B-514AB12BB02E}" type="presOf" srcId="{F32B62D7-FC14-45A8-A224-156A923641D4}" destId="{BACE13EE-A2D3-4ECA-ABCA-73A32AA8950F}" srcOrd="1" destOrd="0" presId="urn:microsoft.com/office/officeart/2005/8/layout/list1"/>
    <dgm:cxn modelId="{2BE571F3-462B-40E6-A04D-F0D3D55F025F}" type="presOf" srcId="{1AB4075E-A9E9-4881-906F-3BCEB2C31F7B}" destId="{D9496C99-931F-4B3E-A1C5-C7708F45AE40}" srcOrd="0" destOrd="0" presId="urn:microsoft.com/office/officeart/2005/8/layout/list1"/>
    <dgm:cxn modelId="{EE5FBEE0-F039-4B61-B5C0-8DC8823D32B3}" type="presOf" srcId="{086FD258-358B-43C6-8304-0DB1FE3FE6F3}" destId="{BCDEB192-F179-42C0-898E-818BF0031ABA}" srcOrd="0" destOrd="0" presId="urn:microsoft.com/office/officeart/2005/8/layout/list1"/>
    <dgm:cxn modelId="{2E5E417F-5D4B-49F7-AC4C-B678F52543E0}" type="presOf" srcId="{086FD258-358B-43C6-8304-0DB1FE3FE6F3}" destId="{D614E90E-A1EC-4407-AFCB-101B9C4D0A17}" srcOrd="1" destOrd="0" presId="urn:microsoft.com/office/officeart/2005/8/layout/list1"/>
    <dgm:cxn modelId="{9ADBE30C-DB8B-4B3A-803B-0AE74C9817E9}" type="presOf" srcId="{6939B6FA-8FC4-4F14-AD04-CAF3B058227E}" destId="{0E1EFA61-50D4-42FA-91DC-B85A88748AEE}" srcOrd="0" destOrd="0" presId="urn:microsoft.com/office/officeart/2005/8/layout/list1"/>
    <dgm:cxn modelId="{EC3BEF36-955A-43B6-8248-186DC619D8F9}" srcId="{C21FAC03-33B7-422E-941D-46D75A925F94}" destId="{1AB4075E-A9E9-4881-906F-3BCEB2C31F7B}" srcOrd="6" destOrd="0" parTransId="{A2864F5E-1C0A-4681-A41E-AE6D63F7B161}" sibTransId="{208EE0C3-6189-4B27-BE02-174A68426EBF}"/>
    <dgm:cxn modelId="{4569BC97-3CA5-4A52-B8DB-216A734A85A9}" type="presOf" srcId="{1AB4075E-A9E9-4881-906F-3BCEB2C31F7B}" destId="{0D077A71-3C79-49D0-8F90-C7510E6BF7FD}" srcOrd="1" destOrd="0" presId="urn:microsoft.com/office/officeart/2005/8/layout/list1"/>
    <dgm:cxn modelId="{0F63B038-7496-4EA1-AB49-D2E4A7064538}" srcId="{C21FAC03-33B7-422E-941D-46D75A925F94}" destId="{4E6AA9A1-6869-4013-86C4-C4614E193842}" srcOrd="0" destOrd="0" parTransId="{31CB7865-DA23-4DD7-ADE3-345EF52304E8}" sibTransId="{A598FDD9-6796-4773-9AAA-6B39A19DF88B}"/>
    <dgm:cxn modelId="{46DC02E1-40C5-43E5-B713-1A64292786E2}" type="presOf" srcId="{F32B62D7-FC14-45A8-A224-156A923641D4}" destId="{774A8F07-8CFD-413C-81C4-506D88C05DAF}" srcOrd="0" destOrd="0" presId="urn:microsoft.com/office/officeart/2005/8/layout/list1"/>
    <dgm:cxn modelId="{95C2EF0F-19BD-49D5-9B58-4D23385A12A2}" type="presOf" srcId="{4E6AA9A1-6869-4013-86C4-C4614E193842}" destId="{4249DDE7-6D44-4AB6-9243-2BA83E20CF0F}" srcOrd="1" destOrd="0" presId="urn:microsoft.com/office/officeart/2005/8/layout/list1"/>
    <dgm:cxn modelId="{3D53306D-0046-429A-B140-A7C5AA31C8AD}" srcId="{C21FAC03-33B7-422E-941D-46D75A925F94}" destId="{6939B6FA-8FC4-4F14-AD04-CAF3B058227E}" srcOrd="1" destOrd="0" parTransId="{E56D38EC-4121-42D3-8422-8E01F6EF7FFB}" sibTransId="{5FE86A62-2EC2-4936-A040-DBB979511C38}"/>
    <dgm:cxn modelId="{E8488902-57B4-412B-B46B-C7A3ACC1D45D}" type="presParOf" srcId="{F2DD82CF-62D7-4AE1-B0AD-48780AF52DC6}" destId="{6FF4FC9F-722E-4F7A-B70F-891D4A464C58}" srcOrd="0" destOrd="0" presId="urn:microsoft.com/office/officeart/2005/8/layout/list1"/>
    <dgm:cxn modelId="{0D190716-0ED9-4DD2-980B-A8C07C6D373E}" type="presParOf" srcId="{6FF4FC9F-722E-4F7A-B70F-891D4A464C58}" destId="{1F36FCC1-6DC8-4D98-B57C-2113B5D54F8C}" srcOrd="0" destOrd="0" presId="urn:microsoft.com/office/officeart/2005/8/layout/list1"/>
    <dgm:cxn modelId="{7780918E-0A9E-4899-9071-39647C33DD69}" type="presParOf" srcId="{6FF4FC9F-722E-4F7A-B70F-891D4A464C58}" destId="{4249DDE7-6D44-4AB6-9243-2BA83E20CF0F}" srcOrd="1" destOrd="0" presId="urn:microsoft.com/office/officeart/2005/8/layout/list1"/>
    <dgm:cxn modelId="{A2205EE8-DED8-473D-971A-91A094AF7A50}" type="presParOf" srcId="{F2DD82CF-62D7-4AE1-B0AD-48780AF52DC6}" destId="{75148C1B-A3E9-4266-83E1-C861DC6EE793}" srcOrd="1" destOrd="0" presId="urn:microsoft.com/office/officeart/2005/8/layout/list1"/>
    <dgm:cxn modelId="{0CD27974-AAA9-4074-95B0-F0BED0CB6C60}" type="presParOf" srcId="{F2DD82CF-62D7-4AE1-B0AD-48780AF52DC6}" destId="{F2E96A79-80BC-45A0-9205-A7D8BBC1280F}" srcOrd="2" destOrd="0" presId="urn:microsoft.com/office/officeart/2005/8/layout/list1"/>
    <dgm:cxn modelId="{30526452-1E41-401F-A9B7-1D143844929D}" type="presParOf" srcId="{F2DD82CF-62D7-4AE1-B0AD-48780AF52DC6}" destId="{59D2BA08-AFAE-4CED-8AC6-8D27F49F98A7}" srcOrd="3" destOrd="0" presId="urn:microsoft.com/office/officeart/2005/8/layout/list1"/>
    <dgm:cxn modelId="{7BE7FBB6-E318-4F8D-969A-275EBF2139C6}" type="presParOf" srcId="{F2DD82CF-62D7-4AE1-B0AD-48780AF52DC6}" destId="{50312260-A319-4020-AE5E-2840B079F546}" srcOrd="4" destOrd="0" presId="urn:microsoft.com/office/officeart/2005/8/layout/list1"/>
    <dgm:cxn modelId="{01D3B022-74A8-4D30-BAFE-41CDF59D672B}" type="presParOf" srcId="{50312260-A319-4020-AE5E-2840B079F546}" destId="{0E1EFA61-50D4-42FA-91DC-B85A88748AEE}" srcOrd="0" destOrd="0" presId="urn:microsoft.com/office/officeart/2005/8/layout/list1"/>
    <dgm:cxn modelId="{8EC8E14F-CA67-48FF-98DD-F5D9CC7D3CE1}" type="presParOf" srcId="{50312260-A319-4020-AE5E-2840B079F546}" destId="{3022AD14-3186-49C3-9C4F-95D6688AB662}" srcOrd="1" destOrd="0" presId="urn:microsoft.com/office/officeart/2005/8/layout/list1"/>
    <dgm:cxn modelId="{1133A317-3F1B-42A1-AD9F-1390CE9AC107}" type="presParOf" srcId="{F2DD82CF-62D7-4AE1-B0AD-48780AF52DC6}" destId="{6B3EB7F9-E719-46B7-BBAC-29AEAC7D6343}" srcOrd="5" destOrd="0" presId="urn:microsoft.com/office/officeart/2005/8/layout/list1"/>
    <dgm:cxn modelId="{781E91C0-551D-42D0-81F6-C4EED0B48DC7}" type="presParOf" srcId="{F2DD82CF-62D7-4AE1-B0AD-48780AF52DC6}" destId="{1140E655-F1FB-421B-9AD6-45ECA845C6B7}" srcOrd="6" destOrd="0" presId="urn:microsoft.com/office/officeart/2005/8/layout/list1"/>
    <dgm:cxn modelId="{A08DA8DB-A4F0-457B-8068-B2EF7BDC9E50}" type="presParOf" srcId="{F2DD82CF-62D7-4AE1-B0AD-48780AF52DC6}" destId="{634B5E6A-5430-43A9-8103-7999667BA80C}" srcOrd="7" destOrd="0" presId="urn:microsoft.com/office/officeart/2005/8/layout/list1"/>
    <dgm:cxn modelId="{421F57A3-755B-40AA-AB74-1A2C1F515D66}" type="presParOf" srcId="{F2DD82CF-62D7-4AE1-B0AD-48780AF52DC6}" destId="{D0416975-67C3-4A34-A7FF-E40AC4B3006D}" srcOrd="8" destOrd="0" presId="urn:microsoft.com/office/officeart/2005/8/layout/list1"/>
    <dgm:cxn modelId="{F15661EC-C909-42A0-A9EA-4FD998E40763}" type="presParOf" srcId="{D0416975-67C3-4A34-A7FF-E40AC4B3006D}" destId="{774A8F07-8CFD-413C-81C4-506D88C05DAF}" srcOrd="0" destOrd="0" presId="urn:microsoft.com/office/officeart/2005/8/layout/list1"/>
    <dgm:cxn modelId="{E7A2C74F-1854-48D1-B18E-3E6D89707733}" type="presParOf" srcId="{D0416975-67C3-4A34-A7FF-E40AC4B3006D}" destId="{BACE13EE-A2D3-4ECA-ABCA-73A32AA8950F}" srcOrd="1" destOrd="0" presId="urn:microsoft.com/office/officeart/2005/8/layout/list1"/>
    <dgm:cxn modelId="{B0B98420-9D68-4CC3-8D64-CE26A6D59244}" type="presParOf" srcId="{F2DD82CF-62D7-4AE1-B0AD-48780AF52DC6}" destId="{BF1E632A-E5F3-4CE1-92A5-5AEAFB87F812}" srcOrd="9" destOrd="0" presId="urn:microsoft.com/office/officeart/2005/8/layout/list1"/>
    <dgm:cxn modelId="{B037C5B1-C5DB-4F21-ADF7-3140E1525B75}" type="presParOf" srcId="{F2DD82CF-62D7-4AE1-B0AD-48780AF52DC6}" destId="{935211AC-08B0-49D1-ADEA-F76B443951DA}" srcOrd="10" destOrd="0" presId="urn:microsoft.com/office/officeart/2005/8/layout/list1"/>
    <dgm:cxn modelId="{604C25E5-C23E-4FF6-BC7C-6CAFDED3016A}" type="presParOf" srcId="{F2DD82CF-62D7-4AE1-B0AD-48780AF52DC6}" destId="{10EA019C-121D-4215-8612-1B2DC5FE9394}" srcOrd="11" destOrd="0" presId="urn:microsoft.com/office/officeart/2005/8/layout/list1"/>
    <dgm:cxn modelId="{2D1490D3-3D77-4415-B7B9-9C964D489A6E}" type="presParOf" srcId="{F2DD82CF-62D7-4AE1-B0AD-48780AF52DC6}" destId="{25916563-1002-4DB4-96FD-86C17A2A4B85}" srcOrd="12" destOrd="0" presId="urn:microsoft.com/office/officeart/2005/8/layout/list1"/>
    <dgm:cxn modelId="{32D7D1F7-F07D-40F8-9C10-B2789EBEE349}" type="presParOf" srcId="{25916563-1002-4DB4-96FD-86C17A2A4B85}" destId="{BCDEB192-F179-42C0-898E-818BF0031ABA}" srcOrd="0" destOrd="0" presId="urn:microsoft.com/office/officeart/2005/8/layout/list1"/>
    <dgm:cxn modelId="{31CB2BBC-B960-42EB-B229-0D4E19660839}" type="presParOf" srcId="{25916563-1002-4DB4-96FD-86C17A2A4B85}" destId="{D614E90E-A1EC-4407-AFCB-101B9C4D0A17}" srcOrd="1" destOrd="0" presId="urn:microsoft.com/office/officeart/2005/8/layout/list1"/>
    <dgm:cxn modelId="{842E2F5B-516B-4491-BD02-EC2C2AE56DFD}" type="presParOf" srcId="{F2DD82CF-62D7-4AE1-B0AD-48780AF52DC6}" destId="{E9185196-CBC3-4BF4-A37C-BFD6B02D15C1}" srcOrd="13" destOrd="0" presId="urn:microsoft.com/office/officeart/2005/8/layout/list1"/>
    <dgm:cxn modelId="{95B6F0F4-2AAF-4F78-8D6E-72ECCD82EECB}" type="presParOf" srcId="{F2DD82CF-62D7-4AE1-B0AD-48780AF52DC6}" destId="{EEC5A2DD-3CEE-44B4-B457-3FD79798A865}" srcOrd="14" destOrd="0" presId="urn:microsoft.com/office/officeart/2005/8/layout/list1"/>
    <dgm:cxn modelId="{78497092-EBBE-467F-A2CF-4F864BA89790}" type="presParOf" srcId="{F2DD82CF-62D7-4AE1-B0AD-48780AF52DC6}" destId="{95F030E0-F302-475D-BDC1-CD9E12C88ACE}" srcOrd="15" destOrd="0" presId="urn:microsoft.com/office/officeart/2005/8/layout/list1"/>
    <dgm:cxn modelId="{4B964A4C-B63F-40F2-9C53-37E9E77E45D8}" type="presParOf" srcId="{F2DD82CF-62D7-4AE1-B0AD-48780AF52DC6}" destId="{1AFB9EC1-ED9E-483B-BD6C-54328FF0941B}" srcOrd="16" destOrd="0" presId="urn:microsoft.com/office/officeart/2005/8/layout/list1"/>
    <dgm:cxn modelId="{F368C638-4825-474F-8262-FC24A9CB0879}" type="presParOf" srcId="{1AFB9EC1-ED9E-483B-BD6C-54328FF0941B}" destId="{3E67CB05-5CA7-47F4-9F89-34B74F70F3B1}" srcOrd="0" destOrd="0" presId="urn:microsoft.com/office/officeart/2005/8/layout/list1"/>
    <dgm:cxn modelId="{CBE03DE6-CDCE-444F-B0BC-53ADD08AFA4B}" type="presParOf" srcId="{1AFB9EC1-ED9E-483B-BD6C-54328FF0941B}" destId="{587EF8A8-9D9F-406A-B429-4F75B1E3E9E6}" srcOrd="1" destOrd="0" presId="urn:microsoft.com/office/officeart/2005/8/layout/list1"/>
    <dgm:cxn modelId="{0D221B9B-FA49-4703-B090-064C40D18245}" type="presParOf" srcId="{F2DD82CF-62D7-4AE1-B0AD-48780AF52DC6}" destId="{AD3C94C6-D865-46AF-AE19-7102B3C944A5}" srcOrd="17" destOrd="0" presId="urn:microsoft.com/office/officeart/2005/8/layout/list1"/>
    <dgm:cxn modelId="{A0291950-EE55-4023-899C-F9F1321D7594}" type="presParOf" srcId="{F2DD82CF-62D7-4AE1-B0AD-48780AF52DC6}" destId="{95A3A967-05FA-45DF-970D-3ABC669A91A6}" srcOrd="18" destOrd="0" presId="urn:microsoft.com/office/officeart/2005/8/layout/list1"/>
    <dgm:cxn modelId="{291BE68C-59A1-4C26-B2D6-482871E339F2}" type="presParOf" srcId="{F2DD82CF-62D7-4AE1-B0AD-48780AF52DC6}" destId="{6C924213-C9F9-4A46-900F-AD33DF5B3A2C}" srcOrd="19" destOrd="0" presId="urn:microsoft.com/office/officeart/2005/8/layout/list1"/>
    <dgm:cxn modelId="{FDDF78F6-0BC5-4E4C-93F3-DB2C782378AD}" type="presParOf" srcId="{F2DD82CF-62D7-4AE1-B0AD-48780AF52DC6}" destId="{7FD9FB24-BB9F-4505-BC9E-89018F2DD272}" srcOrd="20" destOrd="0" presId="urn:microsoft.com/office/officeart/2005/8/layout/list1"/>
    <dgm:cxn modelId="{F996227E-3393-49D4-93EC-EEECA9EFA1AC}" type="presParOf" srcId="{7FD9FB24-BB9F-4505-BC9E-89018F2DD272}" destId="{EF3E76E2-4D14-451E-8E7B-8254DE88D3B6}" srcOrd="0" destOrd="0" presId="urn:microsoft.com/office/officeart/2005/8/layout/list1"/>
    <dgm:cxn modelId="{2414FDD1-3281-4A21-B261-03611405A8B2}" type="presParOf" srcId="{7FD9FB24-BB9F-4505-BC9E-89018F2DD272}" destId="{9E0EE1DA-4069-4A51-86EB-BD6E8A6E1738}" srcOrd="1" destOrd="0" presId="urn:microsoft.com/office/officeart/2005/8/layout/list1"/>
    <dgm:cxn modelId="{B1AF3B2F-BDD2-4219-9C7E-C94CCA3258AD}" type="presParOf" srcId="{F2DD82CF-62D7-4AE1-B0AD-48780AF52DC6}" destId="{9513C768-C476-4E35-AA26-A63F852843B4}" srcOrd="21" destOrd="0" presId="urn:microsoft.com/office/officeart/2005/8/layout/list1"/>
    <dgm:cxn modelId="{51C9C482-DFC1-4786-80CF-348015207984}" type="presParOf" srcId="{F2DD82CF-62D7-4AE1-B0AD-48780AF52DC6}" destId="{21898709-15F1-4FE2-8345-E31999C8A8F9}" srcOrd="22" destOrd="0" presId="urn:microsoft.com/office/officeart/2005/8/layout/list1"/>
    <dgm:cxn modelId="{96FD49A5-1415-49C0-8584-10962D46BE8A}" type="presParOf" srcId="{F2DD82CF-62D7-4AE1-B0AD-48780AF52DC6}" destId="{B2596241-9054-476C-A4EF-F2922C0DEE53}" srcOrd="23" destOrd="0" presId="urn:microsoft.com/office/officeart/2005/8/layout/list1"/>
    <dgm:cxn modelId="{D6513526-0D55-4413-8A96-57B0B06C2D9C}" type="presParOf" srcId="{F2DD82CF-62D7-4AE1-B0AD-48780AF52DC6}" destId="{A834E4FF-2101-44C5-82B0-A3BF19027572}" srcOrd="24" destOrd="0" presId="urn:microsoft.com/office/officeart/2005/8/layout/list1"/>
    <dgm:cxn modelId="{102F227F-B360-4CF8-A22A-87C2641693B6}" type="presParOf" srcId="{A834E4FF-2101-44C5-82B0-A3BF19027572}" destId="{D9496C99-931F-4B3E-A1C5-C7708F45AE40}" srcOrd="0" destOrd="0" presId="urn:microsoft.com/office/officeart/2005/8/layout/list1"/>
    <dgm:cxn modelId="{1B2502F6-F909-42E5-A547-DDE0680FA997}" type="presParOf" srcId="{A834E4FF-2101-44C5-82B0-A3BF19027572}" destId="{0D077A71-3C79-49D0-8F90-C7510E6BF7FD}" srcOrd="1" destOrd="0" presId="urn:microsoft.com/office/officeart/2005/8/layout/list1"/>
    <dgm:cxn modelId="{A2E874AC-6B9C-49C3-8304-F465719AB168}" type="presParOf" srcId="{F2DD82CF-62D7-4AE1-B0AD-48780AF52DC6}" destId="{5E7B07B2-7A83-4F0E-B2F0-F16481F35AC4}" srcOrd="25" destOrd="0" presId="urn:microsoft.com/office/officeart/2005/8/layout/list1"/>
    <dgm:cxn modelId="{01254B5A-4483-4408-8C7D-94D60165D2EF}" type="presParOf" srcId="{F2DD82CF-62D7-4AE1-B0AD-48780AF52DC6}" destId="{48AF5390-DFD6-4C4B-8455-DAF67C295C0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11955-20E5-4C40-AD17-7B7D7C4A7FC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2AFBF41-8F27-483C-9582-FE00EEEC8FEE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商品 </a:t>
          </a:r>
          <a:endParaRPr lang="en-US" altLang="zh-CN" dirty="0" smtClean="0"/>
        </a:p>
        <a:p>
          <a:r>
            <a:rPr lang="en-US" altLang="zh-CN" dirty="0" smtClean="0"/>
            <a:t>Item</a:t>
          </a:r>
          <a:endParaRPr lang="zh-CN" altLang="en-US" dirty="0"/>
        </a:p>
      </dgm:t>
    </dgm:pt>
    <dgm:pt modelId="{A4264CAE-B79D-4250-9F07-A0DF687F3410}" type="parTrans" cxnId="{19D29201-7221-40E4-8E22-1BA1B9AE47DB}">
      <dgm:prSet/>
      <dgm:spPr/>
      <dgm:t>
        <a:bodyPr/>
        <a:lstStyle/>
        <a:p>
          <a:endParaRPr lang="zh-CN" altLang="en-US"/>
        </a:p>
      </dgm:t>
    </dgm:pt>
    <dgm:pt modelId="{51517B65-9F94-44A2-9C57-B385BE3D0B18}" type="sibTrans" cxnId="{19D29201-7221-40E4-8E22-1BA1B9AE47DB}">
      <dgm:prSet/>
      <dgm:spPr/>
      <dgm:t>
        <a:bodyPr/>
        <a:lstStyle/>
        <a:p>
          <a:endParaRPr lang="zh-CN" altLang="en-US"/>
        </a:p>
      </dgm:t>
    </dgm:pt>
    <dgm:pt modelId="{6D322C41-55FC-4AE6-B948-AFC11363CBBD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地点</a:t>
          </a:r>
          <a:endParaRPr lang="en-US" altLang="zh-CN" dirty="0" smtClean="0"/>
        </a:p>
        <a:p>
          <a:r>
            <a:rPr lang="en-US" altLang="zh-CN" dirty="0" err="1" smtClean="0"/>
            <a:t>Loc</a:t>
          </a:r>
          <a:endParaRPr lang="zh-CN" altLang="en-US" dirty="0"/>
        </a:p>
      </dgm:t>
    </dgm:pt>
    <dgm:pt modelId="{C2E75B3B-4485-4E5B-A593-11B68FCDBC03}" type="parTrans" cxnId="{CFAADEC2-4972-479D-9D7B-B580078AA494}">
      <dgm:prSet/>
      <dgm:spPr/>
      <dgm:t>
        <a:bodyPr/>
        <a:lstStyle/>
        <a:p>
          <a:endParaRPr lang="zh-CN" altLang="en-US"/>
        </a:p>
      </dgm:t>
    </dgm:pt>
    <dgm:pt modelId="{CE7E8E1A-A7D2-4222-88DD-BB18E1DDB626}" type="sibTrans" cxnId="{CFAADEC2-4972-479D-9D7B-B580078AA494}">
      <dgm:prSet/>
      <dgm:spPr/>
      <dgm:t>
        <a:bodyPr/>
        <a:lstStyle/>
        <a:p>
          <a:endParaRPr lang="zh-CN" altLang="en-US"/>
        </a:p>
      </dgm:t>
    </dgm:pt>
    <dgm:pt modelId="{87A69BB0-872F-4D7B-AB5F-D6977F0B3D0C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 smtClean="0"/>
            <a:t>供应商</a:t>
          </a:r>
          <a:r>
            <a:rPr lang="en-US" altLang="zh-CN" dirty="0" smtClean="0"/>
            <a:t>supplier</a:t>
          </a:r>
          <a:endParaRPr lang="zh-CN" altLang="en-US" dirty="0"/>
        </a:p>
      </dgm:t>
    </dgm:pt>
    <dgm:pt modelId="{A920669D-E08E-4818-8C10-5A19E06C9325}" type="parTrans" cxnId="{CB0814EB-3839-4AF6-92DF-2E8076F4CD7B}">
      <dgm:prSet/>
      <dgm:spPr/>
      <dgm:t>
        <a:bodyPr/>
        <a:lstStyle/>
        <a:p>
          <a:endParaRPr lang="zh-CN" altLang="en-US"/>
        </a:p>
      </dgm:t>
    </dgm:pt>
    <dgm:pt modelId="{D7206154-61F7-424F-9CBF-F1142F207D87}" type="sibTrans" cxnId="{CB0814EB-3839-4AF6-92DF-2E8076F4CD7B}">
      <dgm:prSet/>
      <dgm:spPr/>
      <dgm:t>
        <a:bodyPr/>
        <a:lstStyle/>
        <a:p>
          <a:endParaRPr lang="zh-CN" altLang="en-US"/>
        </a:p>
      </dgm:t>
    </dgm:pt>
    <dgm:pt modelId="{8B9C9C12-AFAF-4BAD-B174-D382EDF225E2}" type="pres">
      <dgm:prSet presAssocID="{12911955-20E5-4C40-AD17-7B7D7C4A7FCF}" presName="Name0" presStyleCnt="0">
        <dgm:presLayoutVars>
          <dgm:dir/>
          <dgm:animLvl val="lvl"/>
          <dgm:resizeHandles val="exact"/>
        </dgm:presLayoutVars>
      </dgm:prSet>
      <dgm:spPr/>
    </dgm:pt>
    <dgm:pt modelId="{F6DB0A51-B597-4B75-AF41-534C166F8DEB}" type="pres">
      <dgm:prSet presAssocID="{52AFBF41-8F27-483C-9582-FE00EEEC8FEE}" presName="Name8" presStyleCnt="0"/>
      <dgm:spPr/>
    </dgm:pt>
    <dgm:pt modelId="{93435899-05A1-4EEE-A72E-BE72ED30B2AF}" type="pres">
      <dgm:prSet presAssocID="{52AFBF41-8F27-483C-9582-FE00EEEC8FEE}" presName="level" presStyleLbl="node1" presStyleIdx="0" presStyleCnt="3" custScaleY="110000" custLinFactNeighborY="-190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70E911-0A68-43D7-ADE2-46D2C36ACE17}" type="pres">
      <dgm:prSet presAssocID="{52AFBF41-8F27-483C-9582-FE00EEEC8FE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EFC876-21E7-4479-8054-388F5968729F}" type="pres">
      <dgm:prSet presAssocID="{6D322C41-55FC-4AE6-B948-AFC11363CBBD}" presName="Name8" presStyleCnt="0"/>
      <dgm:spPr/>
    </dgm:pt>
    <dgm:pt modelId="{ABC0C40E-3BED-4C02-A830-3D8B2BBA6CAF}" type="pres">
      <dgm:prSet presAssocID="{6D322C41-55FC-4AE6-B948-AFC11363CBB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299D7A-9F6E-4C8C-905F-8D2C71FA98EE}" type="pres">
      <dgm:prSet presAssocID="{6D322C41-55FC-4AE6-B948-AFC11363CBB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416B37-2AE9-40A5-A47C-47DC2669B90A}" type="pres">
      <dgm:prSet presAssocID="{87A69BB0-872F-4D7B-AB5F-D6977F0B3D0C}" presName="Name8" presStyleCnt="0"/>
      <dgm:spPr/>
    </dgm:pt>
    <dgm:pt modelId="{D2AAD1F2-D912-4F08-A5D0-D5476C680A26}" type="pres">
      <dgm:prSet presAssocID="{87A69BB0-872F-4D7B-AB5F-D6977F0B3D0C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4B9D1B-E382-4D20-9613-08F0A405C7C9}" type="pres">
      <dgm:prSet presAssocID="{87A69BB0-872F-4D7B-AB5F-D6977F0B3D0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49DF07-7EF1-4C01-AEA3-B45ABA2C45F0}" type="presOf" srcId="{87A69BB0-872F-4D7B-AB5F-D6977F0B3D0C}" destId="{D2AAD1F2-D912-4F08-A5D0-D5476C680A26}" srcOrd="0" destOrd="0" presId="urn:microsoft.com/office/officeart/2005/8/layout/pyramid3"/>
    <dgm:cxn modelId="{897DCC37-A3F1-421B-936D-4FE025A3C355}" type="presOf" srcId="{6D322C41-55FC-4AE6-B948-AFC11363CBBD}" destId="{3A299D7A-9F6E-4C8C-905F-8D2C71FA98EE}" srcOrd="1" destOrd="0" presId="urn:microsoft.com/office/officeart/2005/8/layout/pyramid3"/>
    <dgm:cxn modelId="{CB0814EB-3839-4AF6-92DF-2E8076F4CD7B}" srcId="{12911955-20E5-4C40-AD17-7B7D7C4A7FCF}" destId="{87A69BB0-872F-4D7B-AB5F-D6977F0B3D0C}" srcOrd="2" destOrd="0" parTransId="{A920669D-E08E-4818-8C10-5A19E06C9325}" sibTransId="{D7206154-61F7-424F-9CBF-F1142F207D87}"/>
    <dgm:cxn modelId="{19D29201-7221-40E4-8E22-1BA1B9AE47DB}" srcId="{12911955-20E5-4C40-AD17-7B7D7C4A7FCF}" destId="{52AFBF41-8F27-483C-9582-FE00EEEC8FEE}" srcOrd="0" destOrd="0" parTransId="{A4264CAE-B79D-4250-9F07-A0DF687F3410}" sibTransId="{51517B65-9F94-44A2-9C57-B385BE3D0B18}"/>
    <dgm:cxn modelId="{6BE897AD-B457-4813-B7CE-72B833CCD713}" type="presOf" srcId="{12911955-20E5-4C40-AD17-7B7D7C4A7FCF}" destId="{8B9C9C12-AFAF-4BAD-B174-D382EDF225E2}" srcOrd="0" destOrd="0" presId="urn:microsoft.com/office/officeart/2005/8/layout/pyramid3"/>
    <dgm:cxn modelId="{CFAADEC2-4972-479D-9D7B-B580078AA494}" srcId="{12911955-20E5-4C40-AD17-7B7D7C4A7FCF}" destId="{6D322C41-55FC-4AE6-B948-AFC11363CBBD}" srcOrd="1" destOrd="0" parTransId="{C2E75B3B-4485-4E5B-A593-11B68FCDBC03}" sibTransId="{CE7E8E1A-A7D2-4222-88DD-BB18E1DDB626}"/>
    <dgm:cxn modelId="{8875E759-BEC8-4714-964B-EB2DF41B0A7E}" type="presOf" srcId="{52AFBF41-8F27-483C-9582-FE00EEEC8FEE}" destId="{AF70E911-0A68-43D7-ADE2-46D2C36ACE17}" srcOrd="1" destOrd="0" presId="urn:microsoft.com/office/officeart/2005/8/layout/pyramid3"/>
    <dgm:cxn modelId="{867E9CCB-2D7D-476A-AE25-BB9291A24962}" type="presOf" srcId="{87A69BB0-872F-4D7B-AB5F-D6977F0B3D0C}" destId="{034B9D1B-E382-4D20-9613-08F0A405C7C9}" srcOrd="1" destOrd="0" presId="urn:microsoft.com/office/officeart/2005/8/layout/pyramid3"/>
    <dgm:cxn modelId="{15C0E74F-1228-42B7-B13D-7142CB84BA5F}" type="presOf" srcId="{6D322C41-55FC-4AE6-B948-AFC11363CBBD}" destId="{ABC0C40E-3BED-4C02-A830-3D8B2BBA6CAF}" srcOrd="0" destOrd="0" presId="urn:microsoft.com/office/officeart/2005/8/layout/pyramid3"/>
    <dgm:cxn modelId="{4C6C7114-4C5E-4AFC-826B-BB390C60F80A}" type="presOf" srcId="{52AFBF41-8F27-483C-9582-FE00EEEC8FEE}" destId="{93435899-05A1-4EEE-A72E-BE72ED30B2AF}" srcOrd="0" destOrd="0" presId="urn:microsoft.com/office/officeart/2005/8/layout/pyramid3"/>
    <dgm:cxn modelId="{0BFE5607-E815-4C19-990C-C0B5A318815F}" type="presParOf" srcId="{8B9C9C12-AFAF-4BAD-B174-D382EDF225E2}" destId="{F6DB0A51-B597-4B75-AF41-534C166F8DEB}" srcOrd="0" destOrd="0" presId="urn:microsoft.com/office/officeart/2005/8/layout/pyramid3"/>
    <dgm:cxn modelId="{984114DC-D3EC-48B9-8BDE-1F4B6184BDC3}" type="presParOf" srcId="{F6DB0A51-B597-4B75-AF41-534C166F8DEB}" destId="{93435899-05A1-4EEE-A72E-BE72ED30B2AF}" srcOrd="0" destOrd="0" presId="urn:microsoft.com/office/officeart/2005/8/layout/pyramid3"/>
    <dgm:cxn modelId="{FF947BAA-4F06-448D-A0C3-1AD1FFDC90A9}" type="presParOf" srcId="{F6DB0A51-B597-4B75-AF41-534C166F8DEB}" destId="{AF70E911-0A68-43D7-ADE2-46D2C36ACE17}" srcOrd="1" destOrd="0" presId="urn:microsoft.com/office/officeart/2005/8/layout/pyramid3"/>
    <dgm:cxn modelId="{F7996E36-F8CF-4332-956C-0B43D7B72B44}" type="presParOf" srcId="{8B9C9C12-AFAF-4BAD-B174-D382EDF225E2}" destId="{49EFC876-21E7-4479-8054-388F5968729F}" srcOrd="1" destOrd="0" presId="urn:microsoft.com/office/officeart/2005/8/layout/pyramid3"/>
    <dgm:cxn modelId="{0DD6B175-C082-4B26-8CA0-D4EB4D92C37A}" type="presParOf" srcId="{49EFC876-21E7-4479-8054-388F5968729F}" destId="{ABC0C40E-3BED-4C02-A830-3D8B2BBA6CAF}" srcOrd="0" destOrd="0" presId="urn:microsoft.com/office/officeart/2005/8/layout/pyramid3"/>
    <dgm:cxn modelId="{4375A5B1-2028-4C7E-8F2F-B560C4F06656}" type="presParOf" srcId="{49EFC876-21E7-4479-8054-388F5968729F}" destId="{3A299D7A-9F6E-4C8C-905F-8D2C71FA98EE}" srcOrd="1" destOrd="0" presId="urn:microsoft.com/office/officeart/2005/8/layout/pyramid3"/>
    <dgm:cxn modelId="{6617AB05-3A27-4977-9B5A-1E507A4991FB}" type="presParOf" srcId="{8B9C9C12-AFAF-4BAD-B174-D382EDF225E2}" destId="{9E416B37-2AE9-40A5-A47C-47DC2669B90A}" srcOrd="2" destOrd="0" presId="urn:microsoft.com/office/officeart/2005/8/layout/pyramid3"/>
    <dgm:cxn modelId="{ABB10710-C298-4733-A127-39C89FB5F8FC}" type="presParOf" srcId="{9E416B37-2AE9-40A5-A47C-47DC2669B90A}" destId="{D2AAD1F2-D912-4F08-A5D0-D5476C680A26}" srcOrd="0" destOrd="0" presId="urn:microsoft.com/office/officeart/2005/8/layout/pyramid3"/>
    <dgm:cxn modelId="{689E60CC-09F6-418F-8D89-E9A8F85D35C6}" type="presParOf" srcId="{9E416B37-2AE9-40A5-A47C-47DC2669B90A}" destId="{034B9D1B-E382-4D20-9613-08F0A405C7C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BFA857-AA67-4FA7-9C71-45F0C87CCDF7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F59351-9B9C-4FE3-A8CF-6D0AA8454F2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200" b="1" dirty="0" smtClean="0">
              <a:solidFill>
                <a:schemeClr val="tx1"/>
              </a:solidFill>
            </a:rPr>
            <a:t>订货、入库、返厂        </a:t>
          </a:r>
          <a:r>
            <a:rPr lang="en-US" altLang="zh-CN" sz="1200" b="1" dirty="0" smtClean="0">
              <a:solidFill>
                <a:schemeClr val="tx1"/>
              </a:solidFill>
            </a:rPr>
            <a:t>Ordering &amp; Inputting &amp; RTV</a:t>
          </a:r>
          <a:endParaRPr lang="zh-CN" altLang="en-US" sz="1200" b="1" dirty="0">
            <a:solidFill>
              <a:schemeClr val="tx1"/>
            </a:solidFill>
          </a:endParaRPr>
        </a:p>
      </dgm:t>
    </dgm:pt>
    <dgm:pt modelId="{F5ACC7DC-FE71-41EA-9D4B-60360375527A}" type="parTrans" cxnId="{E2B550ED-A27C-4F0B-AA4C-2011F4A66D23}">
      <dgm:prSet/>
      <dgm:spPr/>
      <dgm:t>
        <a:bodyPr/>
        <a:lstStyle/>
        <a:p>
          <a:endParaRPr lang="zh-CN" altLang="en-US"/>
        </a:p>
      </dgm:t>
    </dgm:pt>
    <dgm:pt modelId="{B89D5F93-1668-4CF9-BA65-2FF3CC768E95}" type="sibTrans" cxnId="{E2B550ED-A27C-4F0B-AA4C-2011F4A66D23}">
      <dgm:prSet/>
      <dgm:spPr/>
      <dgm:t>
        <a:bodyPr/>
        <a:lstStyle/>
        <a:p>
          <a:endParaRPr lang="zh-CN" altLang="en-US"/>
        </a:p>
      </dgm:t>
    </dgm:pt>
    <dgm:pt modelId="{BBAA9119-DB5B-4F1E-A5F2-47F177E5937F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b="1" dirty="0" smtClean="0">
              <a:solidFill>
                <a:schemeClr val="tx1"/>
              </a:solidFill>
            </a:rPr>
            <a:t>库存 </a:t>
          </a:r>
          <a:endParaRPr lang="en-US" altLang="zh-CN" sz="1400" b="1" dirty="0" smtClean="0">
            <a:solidFill>
              <a:schemeClr val="tx1"/>
            </a:solidFill>
          </a:endParaRPr>
        </a:p>
        <a:p>
          <a:r>
            <a:rPr lang="en-US" altLang="zh-CN" sz="1400" b="1" dirty="0" smtClean="0">
              <a:solidFill>
                <a:schemeClr val="tx1"/>
              </a:solidFill>
            </a:rPr>
            <a:t>Stock Management</a:t>
          </a:r>
          <a:endParaRPr lang="zh-CN" altLang="en-US" sz="1400" b="1" dirty="0">
            <a:solidFill>
              <a:schemeClr val="tx1"/>
            </a:solidFill>
          </a:endParaRPr>
        </a:p>
      </dgm:t>
    </dgm:pt>
    <dgm:pt modelId="{5E91FB61-4A3D-41F9-93CB-9EBCA837DC2D}" type="parTrans" cxnId="{E02CD388-42AD-4C98-81E1-74C2D49F9291}">
      <dgm:prSet/>
      <dgm:spPr/>
      <dgm:t>
        <a:bodyPr/>
        <a:lstStyle/>
        <a:p>
          <a:endParaRPr lang="zh-CN" altLang="en-US"/>
        </a:p>
      </dgm:t>
    </dgm:pt>
    <dgm:pt modelId="{5B375075-40BE-4DA1-9BEF-A1B175A29E94}" type="sibTrans" cxnId="{E02CD388-42AD-4C98-81E1-74C2D49F9291}">
      <dgm:prSet/>
      <dgm:spPr/>
      <dgm:t>
        <a:bodyPr/>
        <a:lstStyle/>
        <a:p>
          <a:endParaRPr lang="zh-CN" altLang="en-US"/>
        </a:p>
      </dgm:t>
    </dgm:pt>
    <dgm:pt modelId="{3A0E0B01-3660-46F3-A215-179D681AFB83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b="1" dirty="0" smtClean="0">
              <a:solidFill>
                <a:schemeClr val="tx1"/>
              </a:solidFill>
              <a:latin typeface="+mj-lt"/>
            </a:rPr>
            <a:t>销售 </a:t>
          </a:r>
          <a:endParaRPr lang="en-US" altLang="zh-CN" sz="1400" b="1" dirty="0" smtClean="0">
            <a:solidFill>
              <a:schemeClr val="tx1"/>
            </a:solidFill>
            <a:latin typeface="+mj-lt"/>
          </a:endParaRPr>
        </a:p>
        <a:p>
          <a:r>
            <a:rPr lang="en-US" altLang="zh-CN" sz="1400" b="1" dirty="0" smtClean="0">
              <a:solidFill>
                <a:schemeClr val="tx1"/>
              </a:solidFill>
              <a:latin typeface="+mj-lt"/>
            </a:rPr>
            <a:t>Sales</a:t>
          </a:r>
          <a:endParaRPr lang="zh-CN" altLang="en-US" sz="1400" b="1" dirty="0">
            <a:solidFill>
              <a:schemeClr val="tx1"/>
            </a:solidFill>
            <a:latin typeface="+mj-lt"/>
          </a:endParaRPr>
        </a:p>
      </dgm:t>
    </dgm:pt>
    <dgm:pt modelId="{250C9387-A2AB-452A-AF75-550FB02FCDC7}" type="parTrans" cxnId="{6613AF91-E62E-4FF2-A14A-06ACB7FFFA6E}">
      <dgm:prSet/>
      <dgm:spPr/>
      <dgm:t>
        <a:bodyPr/>
        <a:lstStyle/>
        <a:p>
          <a:endParaRPr lang="zh-CN" altLang="en-US"/>
        </a:p>
      </dgm:t>
    </dgm:pt>
    <dgm:pt modelId="{A9C38FA8-04F6-4301-B2C3-4E72233A3C34}" type="sibTrans" cxnId="{6613AF91-E62E-4FF2-A14A-06ACB7FFFA6E}">
      <dgm:prSet/>
      <dgm:spPr/>
      <dgm:t>
        <a:bodyPr/>
        <a:lstStyle/>
        <a:p>
          <a:endParaRPr lang="zh-CN" altLang="en-US"/>
        </a:p>
      </dgm:t>
    </dgm:pt>
    <dgm:pt modelId="{51A7E422-D094-4FE3-908A-7657E6358520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b="1" dirty="0" smtClean="0">
              <a:solidFill>
                <a:schemeClr val="tx1"/>
              </a:solidFill>
            </a:rPr>
            <a:t>其他收入 </a:t>
          </a:r>
          <a:r>
            <a:rPr lang="en-US" altLang="zh-CN" sz="1400" b="1" dirty="0" smtClean="0">
              <a:solidFill>
                <a:schemeClr val="tx1"/>
              </a:solidFill>
            </a:rPr>
            <a:t/>
          </a:r>
          <a:br>
            <a:rPr lang="en-US" altLang="zh-CN" sz="1400" b="1" dirty="0" smtClean="0">
              <a:solidFill>
                <a:schemeClr val="tx1"/>
              </a:solidFill>
            </a:rPr>
          </a:br>
          <a:r>
            <a:rPr lang="en-US" altLang="zh-CN" sz="1400" b="1" dirty="0" smtClean="0">
              <a:solidFill>
                <a:schemeClr val="tx1"/>
              </a:solidFill>
            </a:rPr>
            <a:t>Income Other</a:t>
          </a:r>
          <a:endParaRPr lang="zh-CN" altLang="en-US" sz="1400" b="1" dirty="0">
            <a:solidFill>
              <a:schemeClr val="tx1"/>
            </a:solidFill>
          </a:endParaRPr>
        </a:p>
      </dgm:t>
    </dgm:pt>
    <dgm:pt modelId="{D8435B6A-156E-4582-A6F9-C2E6976196FB}" type="parTrans" cxnId="{360514F1-9CCB-45DA-9847-4362B35E6D9F}">
      <dgm:prSet/>
      <dgm:spPr/>
      <dgm:t>
        <a:bodyPr/>
        <a:lstStyle/>
        <a:p>
          <a:endParaRPr lang="zh-CN" altLang="en-US"/>
        </a:p>
      </dgm:t>
    </dgm:pt>
    <dgm:pt modelId="{34E86F13-3DA9-4996-A806-D42BAA1E23B0}" type="sibTrans" cxnId="{360514F1-9CCB-45DA-9847-4362B35E6D9F}">
      <dgm:prSet/>
      <dgm:spPr/>
      <dgm:t>
        <a:bodyPr/>
        <a:lstStyle/>
        <a:p>
          <a:endParaRPr lang="zh-CN" altLang="en-US"/>
        </a:p>
      </dgm:t>
    </dgm:pt>
    <dgm:pt modelId="{2876E5D5-D2A2-4F2E-A3C6-85D0399BAD8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b="1" dirty="0" smtClean="0">
              <a:solidFill>
                <a:schemeClr val="tx1"/>
              </a:solidFill>
              <a:latin typeface="+mj-lt"/>
            </a:rPr>
            <a:t>损耗 </a:t>
          </a:r>
          <a:endParaRPr lang="en-US" altLang="zh-CN" sz="1400" b="1" dirty="0" smtClean="0">
            <a:solidFill>
              <a:schemeClr val="tx1"/>
            </a:solidFill>
            <a:latin typeface="+mj-lt"/>
          </a:endParaRPr>
        </a:p>
        <a:p>
          <a:r>
            <a:rPr lang="en-US" altLang="zh-CN" sz="1400" b="1" dirty="0" smtClean="0">
              <a:solidFill>
                <a:schemeClr val="tx1"/>
              </a:solidFill>
              <a:latin typeface="+mj-lt"/>
            </a:rPr>
            <a:t>Shrinkage</a:t>
          </a:r>
          <a:endParaRPr lang="zh-CN" altLang="en-US" sz="1400" b="1" dirty="0">
            <a:solidFill>
              <a:schemeClr val="tx1"/>
            </a:solidFill>
            <a:latin typeface="+mj-lt"/>
          </a:endParaRPr>
        </a:p>
      </dgm:t>
    </dgm:pt>
    <dgm:pt modelId="{B196F9D6-DC37-4DFC-9CFA-F52D01A48366}" type="parTrans" cxnId="{C6CC6E36-EE2A-479B-B8CC-370DDC34235D}">
      <dgm:prSet/>
      <dgm:spPr/>
      <dgm:t>
        <a:bodyPr/>
        <a:lstStyle/>
        <a:p>
          <a:endParaRPr lang="zh-CN" altLang="en-US"/>
        </a:p>
      </dgm:t>
    </dgm:pt>
    <dgm:pt modelId="{F5FAA70D-6E5D-466A-8F57-F8FE1E431BDF}" type="sibTrans" cxnId="{C6CC6E36-EE2A-479B-B8CC-370DDC34235D}">
      <dgm:prSet/>
      <dgm:spPr/>
      <dgm:t>
        <a:bodyPr/>
        <a:lstStyle/>
        <a:p>
          <a:endParaRPr lang="zh-CN" altLang="en-US"/>
        </a:p>
      </dgm:t>
    </dgm:pt>
    <dgm:pt modelId="{18605668-E146-4408-A4BB-8A3C719027E9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b="1" dirty="0" smtClean="0">
              <a:solidFill>
                <a:schemeClr val="tx1"/>
              </a:solidFill>
              <a:latin typeface="+mj-lt"/>
            </a:rPr>
            <a:t>减价加价定价</a:t>
          </a:r>
          <a:r>
            <a:rPr lang="en-US" altLang="zh-CN" sz="1400" b="1" dirty="0" smtClean="0">
              <a:solidFill>
                <a:schemeClr val="tx1"/>
              </a:solidFill>
              <a:latin typeface="+mj-lt"/>
            </a:rPr>
            <a:t/>
          </a:r>
          <a:br>
            <a:rPr lang="en-US" altLang="zh-CN" sz="1400" b="1" dirty="0" smtClean="0">
              <a:solidFill>
                <a:schemeClr val="tx1"/>
              </a:solidFill>
              <a:latin typeface="+mj-lt"/>
            </a:rPr>
          </a:br>
          <a:r>
            <a:rPr lang="en-US" altLang="zh-CN" sz="1400" b="1" dirty="0" smtClean="0">
              <a:solidFill>
                <a:schemeClr val="tx1"/>
              </a:solidFill>
              <a:latin typeface="+mj-lt"/>
            </a:rPr>
            <a:t>MD &amp; MU &amp; Price</a:t>
          </a:r>
          <a:r>
            <a:rPr lang="zh-CN" altLang="en-US" sz="1400" b="1" dirty="0" smtClean="0">
              <a:solidFill>
                <a:schemeClr val="tx1"/>
              </a:solidFill>
              <a:latin typeface="+mj-lt"/>
            </a:rPr>
            <a:t> </a:t>
          </a:r>
          <a:endParaRPr lang="zh-CN" altLang="en-US" sz="1400" b="1" dirty="0">
            <a:solidFill>
              <a:schemeClr val="tx1"/>
            </a:solidFill>
            <a:latin typeface="+mj-lt"/>
          </a:endParaRPr>
        </a:p>
      </dgm:t>
    </dgm:pt>
    <dgm:pt modelId="{6F8B6556-B83F-45DB-982F-328B85DA5937}" type="sibTrans" cxnId="{8E25999E-971B-4D94-8277-456026223951}">
      <dgm:prSet/>
      <dgm:spPr/>
      <dgm:t>
        <a:bodyPr/>
        <a:lstStyle/>
        <a:p>
          <a:endParaRPr lang="zh-CN" altLang="en-US"/>
        </a:p>
      </dgm:t>
    </dgm:pt>
    <dgm:pt modelId="{33E1FBCB-02AA-46D0-AC38-5972D0A78B98}" type="parTrans" cxnId="{8E25999E-971B-4D94-8277-456026223951}">
      <dgm:prSet/>
      <dgm:spPr/>
      <dgm:t>
        <a:bodyPr/>
        <a:lstStyle/>
        <a:p>
          <a:endParaRPr lang="zh-CN" altLang="en-US"/>
        </a:p>
      </dgm:t>
    </dgm:pt>
    <dgm:pt modelId="{1EE80876-100B-4C70-A9B2-A5AC62E016C2}" type="pres">
      <dgm:prSet presAssocID="{F2BFA857-AA67-4FA7-9C71-45F0C87CCDF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360109-C7CD-4D70-9018-34E21565AF5A}" type="pres">
      <dgm:prSet presAssocID="{A5F59351-9B9C-4FE3-A8CF-6D0AA8454F25}" presName="node" presStyleLbl="node1" presStyleIdx="0" presStyleCnt="6" custScaleX="1353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F742A0-DBD0-4D68-AAF2-CB7C9156CF4F}" type="pres">
      <dgm:prSet presAssocID="{A5F59351-9B9C-4FE3-A8CF-6D0AA8454F25}" presName="spNode" presStyleCnt="0"/>
      <dgm:spPr/>
    </dgm:pt>
    <dgm:pt modelId="{50F370A3-B7E5-46F1-897A-5F7EE7D21E8D}" type="pres">
      <dgm:prSet presAssocID="{B89D5F93-1668-4CF9-BA65-2FF3CC768E95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62EDDC2A-5541-448E-836D-A64B3CFF8645}" type="pres">
      <dgm:prSet presAssocID="{BBAA9119-DB5B-4F1E-A5F2-47F177E5937F}" presName="node" presStyleLbl="node1" presStyleIdx="1" presStyleCnt="6" custScaleX="1222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DE1BE4-4C72-4078-921D-1C119741C62F}" type="pres">
      <dgm:prSet presAssocID="{BBAA9119-DB5B-4F1E-A5F2-47F177E5937F}" presName="spNode" presStyleCnt="0"/>
      <dgm:spPr/>
    </dgm:pt>
    <dgm:pt modelId="{EC7AD457-8429-456A-8108-57829324F6E8}" type="pres">
      <dgm:prSet presAssocID="{5B375075-40BE-4DA1-9BEF-A1B175A29E94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45713B2F-9A34-4825-A8A1-3FE6D779872F}" type="pres">
      <dgm:prSet presAssocID="{3A0E0B01-3660-46F3-A215-179D681AFB83}" presName="node" presStyleLbl="node1" presStyleIdx="2" presStyleCnt="6" custScaleX="1378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419B4D-F695-47BE-9736-1FAD23A284FC}" type="pres">
      <dgm:prSet presAssocID="{3A0E0B01-3660-46F3-A215-179D681AFB83}" presName="spNode" presStyleCnt="0"/>
      <dgm:spPr/>
    </dgm:pt>
    <dgm:pt modelId="{3C10597C-1DBC-4C8D-9931-C193D786795F}" type="pres">
      <dgm:prSet presAssocID="{A9C38FA8-04F6-4301-B2C3-4E72233A3C34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1405FF73-8C04-4408-AB03-2397F26B2007}" type="pres">
      <dgm:prSet presAssocID="{51A7E422-D094-4FE3-908A-7657E6358520}" presName="node" presStyleLbl="node1" presStyleIdx="3" presStyleCnt="6" custRadScaleRad="100110" custRadScaleInc="25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16F49B-04CC-4141-9CD3-5E746977B8A2}" type="pres">
      <dgm:prSet presAssocID="{51A7E422-D094-4FE3-908A-7657E6358520}" presName="spNode" presStyleCnt="0"/>
      <dgm:spPr/>
    </dgm:pt>
    <dgm:pt modelId="{AE80CB52-F170-4AA8-8982-58F563797D0D}" type="pres">
      <dgm:prSet presAssocID="{34E86F13-3DA9-4996-A806-D42BAA1E23B0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8A047C59-2EBC-4EA3-A7A3-B454E50EDD32}" type="pres">
      <dgm:prSet presAssocID="{18605668-E146-4408-A4BB-8A3C719027E9}" presName="node" presStyleLbl="node1" presStyleIdx="4" presStyleCnt="6" custScaleX="1261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9D45B0-49F7-4E09-B6B3-BC20992D2481}" type="pres">
      <dgm:prSet presAssocID="{18605668-E146-4408-A4BB-8A3C719027E9}" presName="spNode" presStyleCnt="0"/>
      <dgm:spPr/>
    </dgm:pt>
    <dgm:pt modelId="{6C11F6FF-292F-44A0-A0E7-9259B376DCF1}" type="pres">
      <dgm:prSet presAssocID="{6F8B6556-B83F-45DB-982F-328B85DA5937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50ED29BA-726D-4D1A-BCBC-C9CD05CE88D8}" type="pres">
      <dgm:prSet presAssocID="{2876E5D5-D2A2-4F2E-A3C6-85D0399BAD85}" presName="node" presStyleLbl="node1" presStyleIdx="5" presStyleCnt="6" custScaleX="1202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64C9EF-45A6-47B7-8E2B-2C8E80F67511}" type="pres">
      <dgm:prSet presAssocID="{2876E5D5-D2A2-4F2E-A3C6-85D0399BAD85}" presName="spNode" presStyleCnt="0"/>
      <dgm:spPr/>
    </dgm:pt>
    <dgm:pt modelId="{3D56F8FD-B29E-45CA-BE99-F8186AC5CBE8}" type="pres">
      <dgm:prSet presAssocID="{F5FAA70D-6E5D-466A-8F57-F8FE1E431BDF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E69D769E-3754-46FB-85F5-0D0DF1051CB0}" type="presOf" srcId="{3A0E0B01-3660-46F3-A215-179D681AFB83}" destId="{45713B2F-9A34-4825-A8A1-3FE6D779872F}" srcOrd="0" destOrd="0" presId="urn:microsoft.com/office/officeart/2005/8/layout/cycle6"/>
    <dgm:cxn modelId="{6613AF91-E62E-4FF2-A14A-06ACB7FFFA6E}" srcId="{F2BFA857-AA67-4FA7-9C71-45F0C87CCDF7}" destId="{3A0E0B01-3660-46F3-A215-179D681AFB83}" srcOrd="2" destOrd="0" parTransId="{250C9387-A2AB-452A-AF75-550FB02FCDC7}" sibTransId="{A9C38FA8-04F6-4301-B2C3-4E72233A3C34}"/>
    <dgm:cxn modelId="{360514F1-9CCB-45DA-9847-4362B35E6D9F}" srcId="{F2BFA857-AA67-4FA7-9C71-45F0C87CCDF7}" destId="{51A7E422-D094-4FE3-908A-7657E6358520}" srcOrd="3" destOrd="0" parTransId="{D8435B6A-156E-4582-A6F9-C2E6976196FB}" sibTransId="{34E86F13-3DA9-4996-A806-D42BAA1E23B0}"/>
    <dgm:cxn modelId="{A03039B1-4CE3-4DD3-AB44-23747CF2C8A4}" type="presOf" srcId="{5B375075-40BE-4DA1-9BEF-A1B175A29E94}" destId="{EC7AD457-8429-456A-8108-57829324F6E8}" srcOrd="0" destOrd="0" presId="urn:microsoft.com/office/officeart/2005/8/layout/cycle6"/>
    <dgm:cxn modelId="{4AB179DF-5027-47F6-9B52-D0E0CAA1213F}" type="presOf" srcId="{34E86F13-3DA9-4996-A806-D42BAA1E23B0}" destId="{AE80CB52-F170-4AA8-8982-58F563797D0D}" srcOrd="0" destOrd="0" presId="urn:microsoft.com/office/officeart/2005/8/layout/cycle6"/>
    <dgm:cxn modelId="{C6CC6E36-EE2A-479B-B8CC-370DDC34235D}" srcId="{F2BFA857-AA67-4FA7-9C71-45F0C87CCDF7}" destId="{2876E5D5-D2A2-4F2E-A3C6-85D0399BAD85}" srcOrd="5" destOrd="0" parTransId="{B196F9D6-DC37-4DFC-9CFA-F52D01A48366}" sibTransId="{F5FAA70D-6E5D-466A-8F57-F8FE1E431BDF}"/>
    <dgm:cxn modelId="{4615792A-76B8-4B70-A7CD-2E851B7F254A}" type="presOf" srcId="{A5F59351-9B9C-4FE3-A8CF-6D0AA8454F25}" destId="{70360109-C7CD-4D70-9018-34E21565AF5A}" srcOrd="0" destOrd="0" presId="urn:microsoft.com/office/officeart/2005/8/layout/cycle6"/>
    <dgm:cxn modelId="{DC3DB429-0BC6-416F-BBAF-8E691C6330BD}" type="presOf" srcId="{A9C38FA8-04F6-4301-B2C3-4E72233A3C34}" destId="{3C10597C-1DBC-4C8D-9931-C193D786795F}" srcOrd="0" destOrd="0" presId="urn:microsoft.com/office/officeart/2005/8/layout/cycle6"/>
    <dgm:cxn modelId="{FE72FD20-2211-47CC-90C4-32BF8AA187B5}" type="presOf" srcId="{2876E5D5-D2A2-4F2E-A3C6-85D0399BAD85}" destId="{50ED29BA-726D-4D1A-BCBC-C9CD05CE88D8}" srcOrd="0" destOrd="0" presId="urn:microsoft.com/office/officeart/2005/8/layout/cycle6"/>
    <dgm:cxn modelId="{C4BCC5C0-2B5E-41B3-B234-DC398AED06F6}" type="presOf" srcId="{6F8B6556-B83F-45DB-982F-328B85DA5937}" destId="{6C11F6FF-292F-44A0-A0E7-9259B376DCF1}" srcOrd="0" destOrd="0" presId="urn:microsoft.com/office/officeart/2005/8/layout/cycle6"/>
    <dgm:cxn modelId="{A3CBCDBD-55CC-4C68-99E6-71F7DA640BCC}" type="presOf" srcId="{51A7E422-D094-4FE3-908A-7657E6358520}" destId="{1405FF73-8C04-4408-AB03-2397F26B2007}" srcOrd="0" destOrd="0" presId="urn:microsoft.com/office/officeart/2005/8/layout/cycle6"/>
    <dgm:cxn modelId="{DC51A010-D5A0-4E03-9041-64D3B6BBCD23}" type="presOf" srcId="{18605668-E146-4408-A4BB-8A3C719027E9}" destId="{8A047C59-2EBC-4EA3-A7A3-B454E50EDD32}" srcOrd="0" destOrd="0" presId="urn:microsoft.com/office/officeart/2005/8/layout/cycle6"/>
    <dgm:cxn modelId="{30770E59-BA6F-4CB5-82D1-49642A00A762}" type="presOf" srcId="{BBAA9119-DB5B-4F1E-A5F2-47F177E5937F}" destId="{62EDDC2A-5541-448E-836D-A64B3CFF8645}" srcOrd="0" destOrd="0" presId="urn:microsoft.com/office/officeart/2005/8/layout/cycle6"/>
    <dgm:cxn modelId="{E2B550ED-A27C-4F0B-AA4C-2011F4A66D23}" srcId="{F2BFA857-AA67-4FA7-9C71-45F0C87CCDF7}" destId="{A5F59351-9B9C-4FE3-A8CF-6D0AA8454F25}" srcOrd="0" destOrd="0" parTransId="{F5ACC7DC-FE71-41EA-9D4B-60360375527A}" sibTransId="{B89D5F93-1668-4CF9-BA65-2FF3CC768E95}"/>
    <dgm:cxn modelId="{8E25999E-971B-4D94-8277-456026223951}" srcId="{F2BFA857-AA67-4FA7-9C71-45F0C87CCDF7}" destId="{18605668-E146-4408-A4BB-8A3C719027E9}" srcOrd="4" destOrd="0" parTransId="{33E1FBCB-02AA-46D0-AC38-5972D0A78B98}" sibTransId="{6F8B6556-B83F-45DB-982F-328B85DA5937}"/>
    <dgm:cxn modelId="{BEAE53F5-7314-49D1-A925-17975BF5252D}" type="presOf" srcId="{F2BFA857-AA67-4FA7-9C71-45F0C87CCDF7}" destId="{1EE80876-100B-4C70-A9B2-A5AC62E016C2}" srcOrd="0" destOrd="0" presId="urn:microsoft.com/office/officeart/2005/8/layout/cycle6"/>
    <dgm:cxn modelId="{E02CD388-42AD-4C98-81E1-74C2D49F9291}" srcId="{F2BFA857-AA67-4FA7-9C71-45F0C87CCDF7}" destId="{BBAA9119-DB5B-4F1E-A5F2-47F177E5937F}" srcOrd="1" destOrd="0" parTransId="{5E91FB61-4A3D-41F9-93CB-9EBCA837DC2D}" sibTransId="{5B375075-40BE-4DA1-9BEF-A1B175A29E94}"/>
    <dgm:cxn modelId="{7BFAE5DB-15B1-4EDD-91D8-EDD002EBEE9B}" type="presOf" srcId="{B89D5F93-1668-4CF9-BA65-2FF3CC768E95}" destId="{50F370A3-B7E5-46F1-897A-5F7EE7D21E8D}" srcOrd="0" destOrd="0" presId="urn:microsoft.com/office/officeart/2005/8/layout/cycle6"/>
    <dgm:cxn modelId="{D9437064-F88F-4346-8749-C30155D4C394}" type="presOf" srcId="{F5FAA70D-6E5D-466A-8F57-F8FE1E431BDF}" destId="{3D56F8FD-B29E-45CA-BE99-F8186AC5CBE8}" srcOrd="0" destOrd="0" presId="urn:microsoft.com/office/officeart/2005/8/layout/cycle6"/>
    <dgm:cxn modelId="{5EAC4038-D249-4128-AC56-D0C9503C815D}" type="presParOf" srcId="{1EE80876-100B-4C70-A9B2-A5AC62E016C2}" destId="{70360109-C7CD-4D70-9018-34E21565AF5A}" srcOrd="0" destOrd="0" presId="urn:microsoft.com/office/officeart/2005/8/layout/cycle6"/>
    <dgm:cxn modelId="{EF8CD594-036B-4454-9C56-DF812702FE94}" type="presParOf" srcId="{1EE80876-100B-4C70-A9B2-A5AC62E016C2}" destId="{26F742A0-DBD0-4D68-AAF2-CB7C9156CF4F}" srcOrd="1" destOrd="0" presId="urn:microsoft.com/office/officeart/2005/8/layout/cycle6"/>
    <dgm:cxn modelId="{F8103A3A-58D0-4C73-BE33-1E9855246C83}" type="presParOf" srcId="{1EE80876-100B-4C70-A9B2-A5AC62E016C2}" destId="{50F370A3-B7E5-46F1-897A-5F7EE7D21E8D}" srcOrd="2" destOrd="0" presId="urn:microsoft.com/office/officeart/2005/8/layout/cycle6"/>
    <dgm:cxn modelId="{F7ECA7C0-222D-41DF-A576-7FB3E5950918}" type="presParOf" srcId="{1EE80876-100B-4C70-A9B2-A5AC62E016C2}" destId="{62EDDC2A-5541-448E-836D-A64B3CFF8645}" srcOrd="3" destOrd="0" presId="urn:microsoft.com/office/officeart/2005/8/layout/cycle6"/>
    <dgm:cxn modelId="{2757782F-CD05-4842-BF08-5A7682F58D56}" type="presParOf" srcId="{1EE80876-100B-4C70-A9B2-A5AC62E016C2}" destId="{A7DE1BE4-4C72-4078-921D-1C119741C62F}" srcOrd="4" destOrd="0" presId="urn:microsoft.com/office/officeart/2005/8/layout/cycle6"/>
    <dgm:cxn modelId="{164C51BC-4731-4747-9FFF-1703F8B73B20}" type="presParOf" srcId="{1EE80876-100B-4C70-A9B2-A5AC62E016C2}" destId="{EC7AD457-8429-456A-8108-57829324F6E8}" srcOrd="5" destOrd="0" presId="urn:microsoft.com/office/officeart/2005/8/layout/cycle6"/>
    <dgm:cxn modelId="{E8A95B18-5EF0-4C75-A2C0-3BB4F8852FC1}" type="presParOf" srcId="{1EE80876-100B-4C70-A9B2-A5AC62E016C2}" destId="{45713B2F-9A34-4825-A8A1-3FE6D779872F}" srcOrd="6" destOrd="0" presId="urn:microsoft.com/office/officeart/2005/8/layout/cycle6"/>
    <dgm:cxn modelId="{1381E3B3-D2E5-4B13-A213-98FF9775EA34}" type="presParOf" srcId="{1EE80876-100B-4C70-A9B2-A5AC62E016C2}" destId="{E2419B4D-F695-47BE-9736-1FAD23A284FC}" srcOrd="7" destOrd="0" presId="urn:microsoft.com/office/officeart/2005/8/layout/cycle6"/>
    <dgm:cxn modelId="{EF2814F5-A64C-4666-8651-344FBFB4634E}" type="presParOf" srcId="{1EE80876-100B-4C70-A9B2-A5AC62E016C2}" destId="{3C10597C-1DBC-4C8D-9931-C193D786795F}" srcOrd="8" destOrd="0" presId="urn:microsoft.com/office/officeart/2005/8/layout/cycle6"/>
    <dgm:cxn modelId="{E110D137-C708-4D01-BD42-41C6EAF50127}" type="presParOf" srcId="{1EE80876-100B-4C70-A9B2-A5AC62E016C2}" destId="{1405FF73-8C04-4408-AB03-2397F26B2007}" srcOrd="9" destOrd="0" presId="urn:microsoft.com/office/officeart/2005/8/layout/cycle6"/>
    <dgm:cxn modelId="{BF20BB7C-8B81-4C28-AF9E-AD1725564432}" type="presParOf" srcId="{1EE80876-100B-4C70-A9B2-A5AC62E016C2}" destId="{E116F49B-04CC-4141-9CD3-5E746977B8A2}" srcOrd="10" destOrd="0" presId="urn:microsoft.com/office/officeart/2005/8/layout/cycle6"/>
    <dgm:cxn modelId="{F5665ED5-FAAE-45E2-A6CD-41A573877039}" type="presParOf" srcId="{1EE80876-100B-4C70-A9B2-A5AC62E016C2}" destId="{AE80CB52-F170-4AA8-8982-58F563797D0D}" srcOrd="11" destOrd="0" presId="urn:microsoft.com/office/officeart/2005/8/layout/cycle6"/>
    <dgm:cxn modelId="{F63CC91C-DB78-4C44-B9C9-A73071CFC7CA}" type="presParOf" srcId="{1EE80876-100B-4C70-A9B2-A5AC62E016C2}" destId="{8A047C59-2EBC-4EA3-A7A3-B454E50EDD32}" srcOrd="12" destOrd="0" presId="urn:microsoft.com/office/officeart/2005/8/layout/cycle6"/>
    <dgm:cxn modelId="{BC6DC287-68CD-4F09-8CB3-4D16F07841ED}" type="presParOf" srcId="{1EE80876-100B-4C70-A9B2-A5AC62E016C2}" destId="{889D45B0-49F7-4E09-B6B3-BC20992D2481}" srcOrd="13" destOrd="0" presId="urn:microsoft.com/office/officeart/2005/8/layout/cycle6"/>
    <dgm:cxn modelId="{B8DC6976-9249-46C1-956C-CF930327F4F8}" type="presParOf" srcId="{1EE80876-100B-4C70-A9B2-A5AC62E016C2}" destId="{6C11F6FF-292F-44A0-A0E7-9259B376DCF1}" srcOrd="14" destOrd="0" presId="urn:microsoft.com/office/officeart/2005/8/layout/cycle6"/>
    <dgm:cxn modelId="{F4DD1D4F-CC9C-48EC-B429-BFACA70DB1E2}" type="presParOf" srcId="{1EE80876-100B-4C70-A9B2-A5AC62E016C2}" destId="{50ED29BA-726D-4D1A-BCBC-C9CD05CE88D8}" srcOrd="15" destOrd="0" presId="urn:microsoft.com/office/officeart/2005/8/layout/cycle6"/>
    <dgm:cxn modelId="{1DC7B526-1453-40A2-9E02-E79CF6CD8A71}" type="presParOf" srcId="{1EE80876-100B-4C70-A9B2-A5AC62E016C2}" destId="{4264C9EF-45A6-47B7-8E2B-2C8E80F67511}" srcOrd="16" destOrd="0" presId="urn:microsoft.com/office/officeart/2005/8/layout/cycle6"/>
    <dgm:cxn modelId="{ED4527D1-E61A-4790-8F0B-9AA691F487F1}" type="presParOf" srcId="{1EE80876-100B-4C70-A9B2-A5AC62E016C2}" destId="{3D56F8FD-B29E-45CA-BE99-F8186AC5CBE8}" srcOrd="17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811178-2FC2-48E2-8E55-0E9F590FAA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F1E6C35-09C6-4533-B40E-AC6BC1BB074C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需求验证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Requirement</a:t>
          </a:r>
          <a:endParaRPr lang="zh-CN" altLang="en-US" b="1" dirty="0">
            <a:solidFill>
              <a:schemeClr val="tx1"/>
            </a:solidFill>
          </a:endParaRPr>
        </a:p>
      </dgm:t>
    </dgm:pt>
    <dgm:pt modelId="{445E5C0B-B445-456E-8568-794D16B16B95}" type="parTrans" cxnId="{29A3F15B-736C-4706-9535-7475B9BEBF27}">
      <dgm:prSet/>
      <dgm:spPr/>
      <dgm:t>
        <a:bodyPr/>
        <a:lstStyle/>
        <a:p>
          <a:endParaRPr lang="zh-CN" altLang="en-US"/>
        </a:p>
      </dgm:t>
    </dgm:pt>
    <dgm:pt modelId="{81185AD1-7563-4855-A7C1-3351080E7AA1}" type="sibTrans" cxnId="{29A3F15B-736C-4706-9535-7475B9BEBF27}">
      <dgm:prSet/>
      <dgm:spPr/>
      <dgm:t>
        <a:bodyPr/>
        <a:lstStyle/>
        <a:p>
          <a:endParaRPr lang="zh-CN" altLang="en-US"/>
        </a:p>
      </dgm:t>
    </dgm:pt>
    <dgm:pt modelId="{A8FB1BF3-7155-47C8-954E-886EDC03EADC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数据抽取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Data grapping</a:t>
          </a:r>
          <a:endParaRPr lang="zh-CN" altLang="en-US" b="1" dirty="0">
            <a:solidFill>
              <a:schemeClr val="tx1"/>
            </a:solidFill>
          </a:endParaRPr>
        </a:p>
      </dgm:t>
    </dgm:pt>
    <dgm:pt modelId="{E8F6E458-3A62-40ED-8A7B-DFD80ACF5C30}" type="parTrans" cxnId="{A4D3FFFA-A46D-48D5-8E23-C388392F0BCD}">
      <dgm:prSet/>
      <dgm:spPr/>
      <dgm:t>
        <a:bodyPr/>
        <a:lstStyle/>
        <a:p>
          <a:endParaRPr lang="zh-CN" altLang="en-US"/>
        </a:p>
      </dgm:t>
    </dgm:pt>
    <dgm:pt modelId="{243F047E-3625-41DB-8908-DED6EA64E767}" type="sibTrans" cxnId="{A4D3FFFA-A46D-48D5-8E23-C388392F0BCD}">
      <dgm:prSet/>
      <dgm:spPr/>
      <dgm:t>
        <a:bodyPr/>
        <a:lstStyle/>
        <a:p>
          <a:endParaRPr lang="zh-CN" altLang="en-US"/>
        </a:p>
      </dgm:t>
    </dgm:pt>
    <dgm:pt modelId="{2566DFAD-B572-4868-8723-68EAF51D2D7D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数据建模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Modeling</a:t>
          </a:r>
          <a:endParaRPr lang="zh-CN" altLang="en-US" b="1" dirty="0">
            <a:solidFill>
              <a:schemeClr val="tx1"/>
            </a:solidFill>
          </a:endParaRPr>
        </a:p>
      </dgm:t>
    </dgm:pt>
    <dgm:pt modelId="{21BEFB82-3ACF-4924-8AEB-18D4ACAAE554}" type="parTrans" cxnId="{09F2AABA-F1B6-4BD1-8673-AFFDA02F3E96}">
      <dgm:prSet/>
      <dgm:spPr/>
      <dgm:t>
        <a:bodyPr/>
        <a:lstStyle/>
        <a:p>
          <a:endParaRPr lang="zh-CN" altLang="en-US"/>
        </a:p>
      </dgm:t>
    </dgm:pt>
    <dgm:pt modelId="{6CCA74EB-E23B-497B-920F-814AD1E670D6}" type="sibTrans" cxnId="{09F2AABA-F1B6-4BD1-8673-AFFDA02F3E96}">
      <dgm:prSet/>
      <dgm:spPr/>
      <dgm:t>
        <a:bodyPr/>
        <a:lstStyle/>
        <a:p>
          <a:endParaRPr lang="zh-CN" altLang="en-US"/>
        </a:p>
      </dgm:t>
    </dgm:pt>
    <dgm:pt modelId="{9A2153C7-2538-40AF-A864-ECEAFA08C668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报表展现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UI</a:t>
          </a:r>
          <a:endParaRPr lang="zh-CN" altLang="en-US" b="1" dirty="0">
            <a:solidFill>
              <a:schemeClr val="tx1"/>
            </a:solidFill>
          </a:endParaRPr>
        </a:p>
      </dgm:t>
    </dgm:pt>
    <dgm:pt modelId="{56D76A32-D3C4-4F92-93B1-51994328B472}" type="parTrans" cxnId="{0E49A4B3-A062-4157-9148-994655E4A90E}">
      <dgm:prSet/>
      <dgm:spPr/>
      <dgm:t>
        <a:bodyPr/>
        <a:lstStyle/>
        <a:p>
          <a:endParaRPr lang="zh-CN" altLang="en-US"/>
        </a:p>
      </dgm:t>
    </dgm:pt>
    <dgm:pt modelId="{635DC5E4-04FE-444D-99E1-167670A0F62F}" type="sibTrans" cxnId="{0E49A4B3-A062-4157-9148-994655E4A90E}">
      <dgm:prSet/>
      <dgm:spPr/>
      <dgm:t>
        <a:bodyPr/>
        <a:lstStyle/>
        <a:p>
          <a:endParaRPr lang="zh-CN" altLang="en-US"/>
        </a:p>
      </dgm:t>
    </dgm:pt>
    <dgm:pt modelId="{A30ED516-5B83-490D-86BA-2431F35CA33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报表测试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Test</a:t>
          </a:r>
          <a:endParaRPr lang="zh-CN" altLang="en-US" b="1" dirty="0">
            <a:solidFill>
              <a:schemeClr val="tx1"/>
            </a:solidFill>
          </a:endParaRPr>
        </a:p>
      </dgm:t>
    </dgm:pt>
    <dgm:pt modelId="{8F325F4D-9607-45DA-B470-EF2CAAA65B38}" type="parTrans" cxnId="{02B8B99C-BE24-42FE-AA81-BBD8097420C5}">
      <dgm:prSet/>
      <dgm:spPr/>
      <dgm:t>
        <a:bodyPr/>
        <a:lstStyle/>
        <a:p>
          <a:endParaRPr lang="zh-CN" altLang="en-US"/>
        </a:p>
      </dgm:t>
    </dgm:pt>
    <dgm:pt modelId="{D2330766-C832-4DD4-BC14-1DDFFB918F05}" type="sibTrans" cxnId="{02B8B99C-BE24-42FE-AA81-BBD8097420C5}">
      <dgm:prSet/>
      <dgm:spPr/>
      <dgm:t>
        <a:bodyPr/>
        <a:lstStyle/>
        <a:p>
          <a:endParaRPr lang="zh-CN" altLang="en-US"/>
        </a:p>
      </dgm:t>
    </dgm:pt>
    <dgm:pt modelId="{8ED3595D-B22E-498A-8BAE-7A806A48A84D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报表发布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en-US" altLang="zh-CN" b="1" dirty="0" smtClean="0">
              <a:solidFill>
                <a:schemeClr val="tx1"/>
              </a:solidFill>
            </a:rPr>
            <a:t>Launch</a:t>
          </a:r>
          <a:endParaRPr lang="zh-CN" altLang="en-US" b="1" dirty="0">
            <a:solidFill>
              <a:schemeClr val="tx1"/>
            </a:solidFill>
          </a:endParaRPr>
        </a:p>
      </dgm:t>
    </dgm:pt>
    <dgm:pt modelId="{4741A47C-F2E0-4F96-A89F-11DEFD6619CE}" type="parTrans" cxnId="{9233B367-E784-4896-8626-924B711D1583}">
      <dgm:prSet/>
      <dgm:spPr/>
      <dgm:t>
        <a:bodyPr/>
        <a:lstStyle/>
        <a:p>
          <a:endParaRPr lang="zh-CN" altLang="en-US"/>
        </a:p>
      </dgm:t>
    </dgm:pt>
    <dgm:pt modelId="{6C83B321-3543-4383-AC7C-8E80CFB67B7F}" type="sibTrans" cxnId="{9233B367-E784-4896-8626-924B711D1583}">
      <dgm:prSet/>
      <dgm:spPr/>
      <dgm:t>
        <a:bodyPr/>
        <a:lstStyle/>
        <a:p>
          <a:endParaRPr lang="zh-CN" altLang="en-US"/>
        </a:p>
      </dgm:t>
    </dgm:pt>
    <dgm:pt modelId="{4DA29C39-AD4C-42FC-BEA3-9EB424495F9C}" type="pres">
      <dgm:prSet presAssocID="{6D811178-2FC2-48E2-8E55-0E9F590FAAAD}" presName="Name0" presStyleCnt="0">
        <dgm:presLayoutVars>
          <dgm:dir/>
          <dgm:resizeHandles val="exact"/>
        </dgm:presLayoutVars>
      </dgm:prSet>
      <dgm:spPr/>
    </dgm:pt>
    <dgm:pt modelId="{03C69FA0-FE11-46B3-8654-7A46E7F336C4}" type="pres">
      <dgm:prSet presAssocID="{9F1E6C35-09C6-4533-B40E-AC6BC1BB074C}" presName="node" presStyleLbl="node1" presStyleIdx="0" presStyleCnt="6" custLinFactNeighborY="-21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3A2FD-DB43-4090-A91C-86135F9A69DD}" type="pres">
      <dgm:prSet presAssocID="{81185AD1-7563-4855-A7C1-3351080E7AA1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8045A85C-466F-45AD-B1C3-1FBE88948B6A}" type="pres">
      <dgm:prSet presAssocID="{81185AD1-7563-4855-A7C1-3351080E7AA1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8906FEE8-3534-43A4-920B-00AE62986D89}" type="pres">
      <dgm:prSet presAssocID="{A8FB1BF3-7155-47C8-954E-886EDC03EA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5020BD-F163-42B2-9C34-A9DCF21A4079}" type="pres">
      <dgm:prSet presAssocID="{243F047E-3625-41DB-8908-DED6EA64E767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4CDC4198-A771-4EEE-9DB2-86118256DD74}" type="pres">
      <dgm:prSet presAssocID="{243F047E-3625-41DB-8908-DED6EA64E767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D3809B45-81B0-4A84-B4D8-ECBB68C5E51A}" type="pres">
      <dgm:prSet presAssocID="{2566DFAD-B572-4868-8723-68EAF51D2D7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24C78E-0A25-40D6-8CE0-9EE7318EB375}" type="pres">
      <dgm:prSet presAssocID="{6CCA74EB-E23B-497B-920F-814AD1E670D6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7003D449-6964-4D5B-A76D-A9967D990055}" type="pres">
      <dgm:prSet presAssocID="{6CCA74EB-E23B-497B-920F-814AD1E670D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48D76EA1-4BB9-4F9B-BC31-31000AAAA935}" type="pres">
      <dgm:prSet presAssocID="{9A2153C7-2538-40AF-A864-ECEAFA08C66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8C0CEB-AB56-4561-93E4-04E04AB48AAD}" type="pres">
      <dgm:prSet presAssocID="{635DC5E4-04FE-444D-99E1-167670A0F62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A8BECE6D-7703-4698-9FA7-DF28779AEFF5}" type="pres">
      <dgm:prSet presAssocID="{635DC5E4-04FE-444D-99E1-167670A0F62F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352794F5-F5D9-49EF-B093-D1134B69CABA}" type="pres">
      <dgm:prSet presAssocID="{A30ED516-5B83-490D-86BA-2431F35CA33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E117CD-80B9-4A33-ACBA-2FF42215BDFF}" type="pres">
      <dgm:prSet presAssocID="{D2330766-C832-4DD4-BC14-1DDFFB918F05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17869D2F-0949-42DF-BE05-8F19CD652BD0}" type="pres">
      <dgm:prSet presAssocID="{D2330766-C832-4DD4-BC14-1DDFFB918F05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F7C134E7-51F6-4109-905B-E24184EBE0E4}" type="pres">
      <dgm:prSet presAssocID="{8ED3595D-B22E-498A-8BAE-7A806A48A84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1E9D8B-DD33-4931-9C5A-C728222E14B4}" type="presOf" srcId="{635DC5E4-04FE-444D-99E1-167670A0F62F}" destId="{A8BECE6D-7703-4698-9FA7-DF28779AEFF5}" srcOrd="1" destOrd="0" presId="urn:microsoft.com/office/officeart/2005/8/layout/process1"/>
    <dgm:cxn modelId="{04F6E6C6-8BA3-443D-9973-71044765A63F}" type="presOf" srcId="{9F1E6C35-09C6-4533-B40E-AC6BC1BB074C}" destId="{03C69FA0-FE11-46B3-8654-7A46E7F336C4}" srcOrd="0" destOrd="0" presId="urn:microsoft.com/office/officeart/2005/8/layout/process1"/>
    <dgm:cxn modelId="{BFC3A65E-B168-4105-8E81-761463FBE8AE}" type="presOf" srcId="{6CCA74EB-E23B-497B-920F-814AD1E670D6}" destId="{7003D449-6964-4D5B-A76D-A9967D990055}" srcOrd="1" destOrd="0" presId="urn:microsoft.com/office/officeart/2005/8/layout/process1"/>
    <dgm:cxn modelId="{A4D3FFFA-A46D-48D5-8E23-C388392F0BCD}" srcId="{6D811178-2FC2-48E2-8E55-0E9F590FAAAD}" destId="{A8FB1BF3-7155-47C8-954E-886EDC03EADC}" srcOrd="1" destOrd="0" parTransId="{E8F6E458-3A62-40ED-8A7B-DFD80ACF5C30}" sibTransId="{243F047E-3625-41DB-8908-DED6EA64E767}"/>
    <dgm:cxn modelId="{D40010E5-909C-416E-9C79-05025180336A}" type="presOf" srcId="{2566DFAD-B572-4868-8723-68EAF51D2D7D}" destId="{D3809B45-81B0-4A84-B4D8-ECBB68C5E51A}" srcOrd="0" destOrd="0" presId="urn:microsoft.com/office/officeart/2005/8/layout/process1"/>
    <dgm:cxn modelId="{0BCBFB82-E668-476F-B5C1-67BAEE05E22F}" type="presOf" srcId="{243F047E-3625-41DB-8908-DED6EA64E767}" destId="{5C5020BD-F163-42B2-9C34-A9DCF21A4079}" srcOrd="0" destOrd="0" presId="urn:microsoft.com/office/officeart/2005/8/layout/process1"/>
    <dgm:cxn modelId="{FE55854B-04F9-4B4D-8DA6-76A2067EF103}" type="presOf" srcId="{8ED3595D-B22E-498A-8BAE-7A806A48A84D}" destId="{F7C134E7-51F6-4109-905B-E24184EBE0E4}" srcOrd="0" destOrd="0" presId="urn:microsoft.com/office/officeart/2005/8/layout/process1"/>
    <dgm:cxn modelId="{09F2AABA-F1B6-4BD1-8673-AFFDA02F3E96}" srcId="{6D811178-2FC2-48E2-8E55-0E9F590FAAAD}" destId="{2566DFAD-B572-4868-8723-68EAF51D2D7D}" srcOrd="2" destOrd="0" parTransId="{21BEFB82-3ACF-4924-8AEB-18D4ACAAE554}" sibTransId="{6CCA74EB-E23B-497B-920F-814AD1E670D6}"/>
    <dgm:cxn modelId="{27B65BFC-DBBD-4E1C-93C3-7BC4645E6FE6}" type="presOf" srcId="{243F047E-3625-41DB-8908-DED6EA64E767}" destId="{4CDC4198-A771-4EEE-9DB2-86118256DD74}" srcOrd="1" destOrd="0" presId="urn:microsoft.com/office/officeart/2005/8/layout/process1"/>
    <dgm:cxn modelId="{C242F950-4E18-45C6-BC21-0D0F7DF8657D}" type="presOf" srcId="{81185AD1-7563-4855-A7C1-3351080E7AA1}" destId="{8203A2FD-DB43-4090-A91C-86135F9A69DD}" srcOrd="0" destOrd="0" presId="urn:microsoft.com/office/officeart/2005/8/layout/process1"/>
    <dgm:cxn modelId="{29A3F15B-736C-4706-9535-7475B9BEBF27}" srcId="{6D811178-2FC2-48E2-8E55-0E9F590FAAAD}" destId="{9F1E6C35-09C6-4533-B40E-AC6BC1BB074C}" srcOrd="0" destOrd="0" parTransId="{445E5C0B-B445-456E-8568-794D16B16B95}" sibTransId="{81185AD1-7563-4855-A7C1-3351080E7AA1}"/>
    <dgm:cxn modelId="{4F74BE8E-00B3-4DB7-8E2C-6BDE32C1AE74}" type="presOf" srcId="{6D811178-2FC2-48E2-8E55-0E9F590FAAAD}" destId="{4DA29C39-AD4C-42FC-BEA3-9EB424495F9C}" srcOrd="0" destOrd="0" presId="urn:microsoft.com/office/officeart/2005/8/layout/process1"/>
    <dgm:cxn modelId="{509A580A-C2E6-4020-99C3-3B3F2BEA9A4D}" type="presOf" srcId="{635DC5E4-04FE-444D-99E1-167670A0F62F}" destId="{288C0CEB-AB56-4561-93E4-04E04AB48AAD}" srcOrd="0" destOrd="0" presId="urn:microsoft.com/office/officeart/2005/8/layout/process1"/>
    <dgm:cxn modelId="{0C8D8F0F-300F-4397-99F7-2C836340442F}" type="presOf" srcId="{A8FB1BF3-7155-47C8-954E-886EDC03EADC}" destId="{8906FEE8-3534-43A4-920B-00AE62986D89}" srcOrd="0" destOrd="0" presId="urn:microsoft.com/office/officeart/2005/8/layout/process1"/>
    <dgm:cxn modelId="{9233B367-E784-4896-8626-924B711D1583}" srcId="{6D811178-2FC2-48E2-8E55-0E9F590FAAAD}" destId="{8ED3595D-B22E-498A-8BAE-7A806A48A84D}" srcOrd="5" destOrd="0" parTransId="{4741A47C-F2E0-4F96-A89F-11DEFD6619CE}" sibTransId="{6C83B321-3543-4383-AC7C-8E80CFB67B7F}"/>
    <dgm:cxn modelId="{C343322D-4FB3-457D-BC77-4A3DC61D7D81}" type="presOf" srcId="{81185AD1-7563-4855-A7C1-3351080E7AA1}" destId="{8045A85C-466F-45AD-B1C3-1FBE88948B6A}" srcOrd="1" destOrd="0" presId="urn:microsoft.com/office/officeart/2005/8/layout/process1"/>
    <dgm:cxn modelId="{A9C509B6-80B6-4E42-A389-972C1107A94F}" type="presOf" srcId="{6CCA74EB-E23B-497B-920F-814AD1E670D6}" destId="{8224C78E-0A25-40D6-8CE0-9EE7318EB375}" srcOrd="0" destOrd="0" presId="urn:microsoft.com/office/officeart/2005/8/layout/process1"/>
    <dgm:cxn modelId="{928D3E1B-1D30-4E37-A536-77CED45405C3}" type="presOf" srcId="{D2330766-C832-4DD4-BC14-1DDFFB918F05}" destId="{17869D2F-0949-42DF-BE05-8F19CD652BD0}" srcOrd="1" destOrd="0" presId="urn:microsoft.com/office/officeart/2005/8/layout/process1"/>
    <dgm:cxn modelId="{0E49A4B3-A062-4157-9148-994655E4A90E}" srcId="{6D811178-2FC2-48E2-8E55-0E9F590FAAAD}" destId="{9A2153C7-2538-40AF-A864-ECEAFA08C668}" srcOrd="3" destOrd="0" parTransId="{56D76A32-D3C4-4F92-93B1-51994328B472}" sibTransId="{635DC5E4-04FE-444D-99E1-167670A0F62F}"/>
    <dgm:cxn modelId="{4A93B8BD-44EB-49F6-AAB7-1D8A826DF0F2}" type="presOf" srcId="{9A2153C7-2538-40AF-A864-ECEAFA08C668}" destId="{48D76EA1-4BB9-4F9B-BC31-31000AAAA935}" srcOrd="0" destOrd="0" presId="urn:microsoft.com/office/officeart/2005/8/layout/process1"/>
    <dgm:cxn modelId="{02B8B99C-BE24-42FE-AA81-BBD8097420C5}" srcId="{6D811178-2FC2-48E2-8E55-0E9F590FAAAD}" destId="{A30ED516-5B83-490D-86BA-2431F35CA333}" srcOrd="4" destOrd="0" parTransId="{8F325F4D-9607-45DA-B470-EF2CAAA65B38}" sibTransId="{D2330766-C832-4DD4-BC14-1DDFFB918F05}"/>
    <dgm:cxn modelId="{1A06AF35-8578-41DD-B2FB-6ECB6563E2AF}" type="presOf" srcId="{D2330766-C832-4DD4-BC14-1DDFFB918F05}" destId="{8DE117CD-80B9-4A33-ACBA-2FF42215BDFF}" srcOrd="0" destOrd="0" presId="urn:microsoft.com/office/officeart/2005/8/layout/process1"/>
    <dgm:cxn modelId="{F0194036-FD77-40BD-A064-713DAA763823}" type="presOf" srcId="{A30ED516-5B83-490D-86BA-2431F35CA333}" destId="{352794F5-F5D9-49EF-B093-D1134B69CABA}" srcOrd="0" destOrd="0" presId="urn:microsoft.com/office/officeart/2005/8/layout/process1"/>
    <dgm:cxn modelId="{714C4472-FB54-4D06-BFA2-5EBA93FDA2F4}" type="presParOf" srcId="{4DA29C39-AD4C-42FC-BEA3-9EB424495F9C}" destId="{03C69FA0-FE11-46B3-8654-7A46E7F336C4}" srcOrd="0" destOrd="0" presId="urn:microsoft.com/office/officeart/2005/8/layout/process1"/>
    <dgm:cxn modelId="{D9190AD7-8A2F-4B75-86A6-830D2C68FD9F}" type="presParOf" srcId="{4DA29C39-AD4C-42FC-BEA3-9EB424495F9C}" destId="{8203A2FD-DB43-4090-A91C-86135F9A69DD}" srcOrd="1" destOrd="0" presId="urn:microsoft.com/office/officeart/2005/8/layout/process1"/>
    <dgm:cxn modelId="{9E93E431-886A-4796-9607-345E4FF59D33}" type="presParOf" srcId="{8203A2FD-DB43-4090-A91C-86135F9A69DD}" destId="{8045A85C-466F-45AD-B1C3-1FBE88948B6A}" srcOrd="0" destOrd="0" presId="urn:microsoft.com/office/officeart/2005/8/layout/process1"/>
    <dgm:cxn modelId="{B40E9585-854C-41D8-8904-5279E3326263}" type="presParOf" srcId="{4DA29C39-AD4C-42FC-BEA3-9EB424495F9C}" destId="{8906FEE8-3534-43A4-920B-00AE62986D89}" srcOrd="2" destOrd="0" presId="urn:microsoft.com/office/officeart/2005/8/layout/process1"/>
    <dgm:cxn modelId="{29779D45-A710-4E5F-B10F-C8D3FD92AB3E}" type="presParOf" srcId="{4DA29C39-AD4C-42FC-BEA3-9EB424495F9C}" destId="{5C5020BD-F163-42B2-9C34-A9DCF21A4079}" srcOrd="3" destOrd="0" presId="urn:microsoft.com/office/officeart/2005/8/layout/process1"/>
    <dgm:cxn modelId="{5E276758-DD7F-4BC0-87C4-34DF63718660}" type="presParOf" srcId="{5C5020BD-F163-42B2-9C34-A9DCF21A4079}" destId="{4CDC4198-A771-4EEE-9DB2-86118256DD74}" srcOrd="0" destOrd="0" presId="urn:microsoft.com/office/officeart/2005/8/layout/process1"/>
    <dgm:cxn modelId="{C88D3A94-B8E7-4C99-A0F4-E59A2F15E799}" type="presParOf" srcId="{4DA29C39-AD4C-42FC-BEA3-9EB424495F9C}" destId="{D3809B45-81B0-4A84-B4D8-ECBB68C5E51A}" srcOrd="4" destOrd="0" presId="urn:microsoft.com/office/officeart/2005/8/layout/process1"/>
    <dgm:cxn modelId="{44768949-C633-4CD0-A86F-FD4283A7DFF4}" type="presParOf" srcId="{4DA29C39-AD4C-42FC-BEA3-9EB424495F9C}" destId="{8224C78E-0A25-40D6-8CE0-9EE7318EB375}" srcOrd="5" destOrd="0" presId="urn:microsoft.com/office/officeart/2005/8/layout/process1"/>
    <dgm:cxn modelId="{B5927BDA-809C-4A95-B668-4E05CA3539CF}" type="presParOf" srcId="{8224C78E-0A25-40D6-8CE0-9EE7318EB375}" destId="{7003D449-6964-4D5B-A76D-A9967D990055}" srcOrd="0" destOrd="0" presId="urn:microsoft.com/office/officeart/2005/8/layout/process1"/>
    <dgm:cxn modelId="{C52EAF56-C4A8-443D-8BB4-8460C43BFCD6}" type="presParOf" srcId="{4DA29C39-AD4C-42FC-BEA3-9EB424495F9C}" destId="{48D76EA1-4BB9-4F9B-BC31-31000AAAA935}" srcOrd="6" destOrd="0" presId="urn:microsoft.com/office/officeart/2005/8/layout/process1"/>
    <dgm:cxn modelId="{6ADA0DDE-C068-4704-8A1F-E36B0FA5D685}" type="presParOf" srcId="{4DA29C39-AD4C-42FC-BEA3-9EB424495F9C}" destId="{288C0CEB-AB56-4561-93E4-04E04AB48AAD}" srcOrd="7" destOrd="0" presId="urn:microsoft.com/office/officeart/2005/8/layout/process1"/>
    <dgm:cxn modelId="{20B89129-3E8B-4AAF-A918-72FA8D12CB40}" type="presParOf" srcId="{288C0CEB-AB56-4561-93E4-04E04AB48AAD}" destId="{A8BECE6D-7703-4698-9FA7-DF28779AEFF5}" srcOrd="0" destOrd="0" presId="urn:microsoft.com/office/officeart/2005/8/layout/process1"/>
    <dgm:cxn modelId="{CE376725-02FB-4135-AE84-B0FD170009C0}" type="presParOf" srcId="{4DA29C39-AD4C-42FC-BEA3-9EB424495F9C}" destId="{352794F5-F5D9-49EF-B093-D1134B69CABA}" srcOrd="8" destOrd="0" presId="urn:microsoft.com/office/officeart/2005/8/layout/process1"/>
    <dgm:cxn modelId="{5AD0A5A4-37CB-462C-8609-829824A4779D}" type="presParOf" srcId="{4DA29C39-AD4C-42FC-BEA3-9EB424495F9C}" destId="{8DE117CD-80B9-4A33-ACBA-2FF42215BDFF}" srcOrd="9" destOrd="0" presId="urn:microsoft.com/office/officeart/2005/8/layout/process1"/>
    <dgm:cxn modelId="{28BEB21E-9CC1-44E8-92CA-A400FC02E928}" type="presParOf" srcId="{8DE117CD-80B9-4A33-ACBA-2FF42215BDFF}" destId="{17869D2F-0949-42DF-BE05-8F19CD652BD0}" srcOrd="0" destOrd="0" presId="urn:microsoft.com/office/officeart/2005/8/layout/process1"/>
    <dgm:cxn modelId="{FA2D67AE-F64D-4069-A684-733F8A19C987}" type="presParOf" srcId="{4DA29C39-AD4C-42FC-BEA3-9EB424495F9C}" destId="{F7C134E7-51F6-4109-905B-E24184EBE0E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6AA9A1-6869-4013-86C4-C4614E19384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返仓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退货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1CB7865-DA23-4DD7-ADE3-345EF52304E8}" type="par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598FDD9-6796-4773-9AAA-6B39A19DF88B}" type="sib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9132BA7-1B07-4C8C-A177-554B2C2777C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清仓处理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DFDAE03-EC53-4640-A0C6-71A66964D855}" type="par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B28C6233-DA31-4B8C-814D-2034DF780536}" type="sib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939B6FA-8FC4-4F14-AD04-CAF3B058227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店间调拨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FE86A62-2EC2-4936-A040-DBB979511C38}" type="sib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56D38EC-4121-42D3-8422-8E01F6EF7FFB}" type="par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4FC9F-722E-4F7A-B70F-891D4A464C58}" type="pres">
      <dgm:prSet presAssocID="{4E6AA9A1-6869-4013-86C4-C4614E193842}" presName="parentLin" presStyleCnt="0"/>
      <dgm:spPr/>
    </dgm:pt>
    <dgm:pt modelId="{1F36FCC1-6DC8-4D98-B57C-2113B5D54F8C}" type="pres">
      <dgm:prSet presAssocID="{4E6AA9A1-6869-4013-86C4-C4614E19384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4249DDE7-6D44-4AB6-9243-2BA83E20CF0F}" type="pres">
      <dgm:prSet presAssocID="{4E6AA9A1-6869-4013-86C4-C4614E19384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48C1B-A3E9-4266-83E1-C861DC6EE793}" type="pres">
      <dgm:prSet presAssocID="{4E6AA9A1-6869-4013-86C4-C4614E193842}" presName="negativeSpace" presStyleCnt="0"/>
      <dgm:spPr/>
    </dgm:pt>
    <dgm:pt modelId="{F2E96A79-80BC-45A0-9205-A7D8BBC1280F}" type="pres">
      <dgm:prSet presAssocID="{4E6AA9A1-6869-4013-86C4-C4614E193842}" presName="childText" presStyleLbl="conFgAcc1" presStyleIdx="0" presStyleCnt="3">
        <dgm:presLayoutVars>
          <dgm:bulletEnabled val="1"/>
        </dgm:presLayoutVars>
      </dgm:prSet>
      <dgm:spPr/>
    </dgm:pt>
    <dgm:pt modelId="{59D2BA08-AFAE-4CED-8AC6-8D27F49F98A7}" type="pres">
      <dgm:prSet presAssocID="{A598FDD9-6796-4773-9AAA-6B39A19DF88B}" presName="spaceBetweenRectangles" presStyleCnt="0"/>
      <dgm:spPr/>
    </dgm:pt>
    <dgm:pt modelId="{50312260-A319-4020-AE5E-2840B079F546}" type="pres">
      <dgm:prSet presAssocID="{6939B6FA-8FC4-4F14-AD04-CAF3B058227E}" presName="parentLin" presStyleCnt="0"/>
      <dgm:spPr/>
    </dgm:pt>
    <dgm:pt modelId="{0E1EFA61-50D4-42FA-91DC-B85A88748AEE}" type="pres">
      <dgm:prSet presAssocID="{6939B6FA-8FC4-4F14-AD04-CAF3B058227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022AD14-3186-49C3-9C4F-95D6688AB662}" type="pres">
      <dgm:prSet presAssocID="{6939B6FA-8FC4-4F14-AD04-CAF3B058227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EB7F9-E719-46B7-BBAC-29AEAC7D6343}" type="pres">
      <dgm:prSet presAssocID="{6939B6FA-8FC4-4F14-AD04-CAF3B058227E}" presName="negativeSpace" presStyleCnt="0"/>
      <dgm:spPr/>
    </dgm:pt>
    <dgm:pt modelId="{1140E655-F1FB-421B-9AD6-45ECA845C6B7}" type="pres">
      <dgm:prSet presAssocID="{6939B6FA-8FC4-4F14-AD04-CAF3B058227E}" presName="childText" presStyleLbl="conFgAcc1" presStyleIdx="1" presStyleCnt="3">
        <dgm:presLayoutVars>
          <dgm:bulletEnabled val="1"/>
        </dgm:presLayoutVars>
      </dgm:prSet>
      <dgm:spPr/>
    </dgm:pt>
    <dgm:pt modelId="{634B5E6A-5430-43A9-8103-7999667BA80C}" type="pres">
      <dgm:prSet presAssocID="{5FE86A62-2EC2-4936-A040-DBB979511C38}" presName="spaceBetweenRectangles" presStyleCnt="0"/>
      <dgm:spPr/>
    </dgm:pt>
    <dgm:pt modelId="{61A67A69-30D5-46C2-980C-4C79C56A9E4A}" type="pres">
      <dgm:prSet presAssocID="{09132BA7-1B07-4C8C-A177-554B2C2777C0}" presName="parentLin" presStyleCnt="0"/>
      <dgm:spPr/>
    </dgm:pt>
    <dgm:pt modelId="{4C007634-A6B6-4D57-9EE4-7F4B02E6A288}" type="pres">
      <dgm:prSet presAssocID="{09132BA7-1B07-4C8C-A177-554B2C2777C0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6EFFF0D1-FE91-4DBD-B99E-294EDFD2434B}" type="pres">
      <dgm:prSet presAssocID="{09132BA7-1B07-4C8C-A177-554B2C2777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6348D8-88F3-428F-819A-36C9D21F658C}" type="pres">
      <dgm:prSet presAssocID="{09132BA7-1B07-4C8C-A177-554B2C2777C0}" presName="negativeSpace" presStyleCnt="0"/>
      <dgm:spPr/>
    </dgm:pt>
    <dgm:pt modelId="{F7CDB40D-95EF-4CB1-A89E-D7786E7BA691}" type="pres">
      <dgm:prSet presAssocID="{09132BA7-1B07-4C8C-A177-554B2C2777C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D585638-118E-440D-B0A5-288125BDDB8B}" type="presOf" srcId="{C21FAC03-33B7-422E-941D-46D75A925F94}" destId="{F2DD82CF-62D7-4AE1-B0AD-48780AF52DC6}" srcOrd="0" destOrd="0" presId="urn:microsoft.com/office/officeart/2005/8/layout/list1"/>
    <dgm:cxn modelId="{351D039E-6E23-476C-9C85-B78E8E794AF7}" type="presOf" srcId="{4E6AA9A1-6869-4013-86C4-C4614E193842}" destId="{1F36FCC1-6DC8-4D98-B57C-2113B5D54F8C}" srcOrd="0" destOrd="0" presId="urn:microsoft.com/office/officeart/2005/8/layout/list1"/>
    <dgm:cxn modelId="{4ADC233A-1036-4ED7-A637-7C8A82CE7BB4}" type="presOf" srcId="{4E6AA9A1-6869-4013-86C4-C4614E193842}" destId="{4249DDE7-6D44-4AB6-9243-2BA83E20CF0F}" srcOrd="1" destOrd="0" presId="urn:microsoft.com/office/officeart/2005/8/layout/list1"/>
    <dgm:cxn modelId="{1D46DB43-C6C4-4FF2-A682-4FC0B4007129}" type="presOf" srcId="{09132BA7-1B07-4C8C-A177-554B2C2777C0}" destId="{6EFFF0D1-FE91-4DBD-B99E-294EDFD2434B}" srcOrd="1" destOrd="0" presId="urn:microsoft.com/office/officeart/2005/8/layout/list1"/>
    <dgm:cxn modelId="{0F63B038-7496-4EA1-AB49-D2E4A7064538}" srcId="{C21FAC03-33B7-422E-941D-46D75A925F94}" destId="{4E6AA9A1-6869-4013-86C4-C4614E193842}" srcOrd="0" destOrd="0" parTransId="{31CB7865-DA23-4DD7-ADE3-345EF52304E8}" sibTransId="{A598FDD9-6796-4773-9AAA-6B39A19DF88B}"/>
    <dgm:cxn modelId="{3D53306D-0046-429A-B140-A7C5AA31C8AD}" srcId="{C21FAC03-33B7-422E-941D-46D75A925F94}" destId="{6939B6FA-8FC4-4F14-AD04-CAF3B058227E}" srcOrd="1" destOrd="0" parTransId="{E56D38EC-4121-42D3-8422-8E01F6EF7FFB}" sibTransId="{5FE86A62-2EC2-4936-A040-DBB979511C38}"/>
    <dgm:cxn modelId="{960F14DC-E7F6-4A3F-BA84-52C982D6FBAF}" srcId="{C21FAC03-33B7-422E-941D-46D75A925F94}" destId="{09132BA7-1B07-4C8C-A177-554B2C2777C0}" srcOrd="2" destOrd="0" parTransId="{0DFDAE03-EC53-4640-A0C6-71A66964D855}" sibTransId="{B28C6233-DA31-4B8C-814D-2034DF780536}"/>
    <dgm:cxn modelId="{1A9885C9-D0D4-4539-9B8C-CA50BB3060F7}" type="presOf" srcId="{6939B6FA-8FC4-4F14-AD04-CAF3B058227E}" destId="{0E1EFA61-50D4-42FA-91DC-B85A88748AEE}" srcOrd="0" destOrd="0" presId="urn:microsoft.com/office/officeart/2005/8/layout/list1"/>
    <dgm:cxn modelId="{DF13C39F-B80A-4DE7-BB49-6ACCAB08B1C9}" type="presOf" srcId="{6939B6FA-8FC4-4F14-AD04-CAF3B058227E}" destId="{3022AD14-3186-49C3-9C4F-95D6688AB662}" srcOrd="1" destOrd="0" presId="urn:microsoft.com/office/officeart/2005/8/layout/list1"/>
    <dgm:cxn modelId="{7CFA17A4-EA6A-47B5-B079-32A87B32E9E3}" type="presOf" srcId="{09132BA7-1B07-4C8C-A177-554B2C2777C0}" destId="{4C007634-A6B6-4D57-9EE4-7F4B02E6A288}" srcOrd="0" destOrd="0" presId="urn:microsoft.com/office/officeart/2005/8/layout/list1"/>
    <dgm:cxn modelId="{97606E72-CE90-4922-9E09-D3BF385FD9A6}" type="presParOf" srcId="{F2DD82CF-62D7-4AE1-B0AD-48780AF52DC6}" destId="{6FF4FC9F-722E-4F7A-B70F-891D4A464C58}" srcOrd="0" destOrd="0" presId="urn:microsoft.com/office/officeart/2005/8/layout/list1"/>
    <dgm:cxn modelId="{86FF3965-8E19-4BAE-891E-6172E283ADE2}" type="presParOf" srcId="{6FF4FC9F-722E-4F7A-B70F-891D4A464C58}" destId="{1F36FCC1-6DC8-4D98-B57C-2113B5D54F8C}" srcOrd="0" destOrd="0" presId="urn:microsoft.com/office/officeart/2005/8/layout/list1"/>
    <dgm:cxn modelId="{7B813684-921B-428B-9BA1-CB4E0E0C21B7}" type="presParOf" srcId="{6FF4FC9F-722E-4F7A-B70F-891D4A464C58}" destId="{4249DDE7-6D44-4AB6-9243-2BA83E20CF0F}" srcOrd="1" destOrd="0" presId="urn:microsoft.com/office/officeart/2005/8/layout/list1"/>
    <dgm:cxn modelId="{288F7DC7-379A-4725-82EF-94FE22BE430C}" type="presParOf" srcId="{F2DD82CF-62D7-4AE1-B0AD-48780AF52DC6}" destId="{75148C1B-A3E9-4266-83E1-C861DC6EE793}" srcOrd="1" destOrd="0" presId="urn:microsoft.com/office/officeart/2005/8/layout/list1"/>
    <dgm:cxn modelId="{8DFAA2EA-47D1-41E4-90D6-CDE0D2D143E2}" type="presParOf" srcId="{F2DD82CF-62D7-4AE1-B0AD-48780AF52DC6}" destId="{F2E96A79-80BC-45A0-9205-A7D8BBC1280F}" srcOrd="2" destOrd="0" presId="urn:microsoft.com/office/officeart/2005/8/layout/list1"/>
    <dgm:cxn modelId="{73D9402E-B690-484F-8819-21162481C8A7}" type="presParOf" srcId="{F2DD82CF-62D7-4AE1-B0AD-48780AF52DC6}" destId="{59D2BA08-AFAE-4CED-8AC6-8D27F49F98A7}" srcOrd="3" destOrd="0" presId="urn:microsoft.com/office/officeart/2005/8/layout/list1"/>
    <dgm:cxn modelId="{EAB677F2-2432-4228-B395-1FF92DA056DD}" type="presParOf" srcId="{F2DD82CF-62D7-4AE1-B0AD-48780AF52DC6}" destId="{50312260-A319-4020-AE5E-2840B079F546}" srcOrd="4" destOrd="0" presId="urn:microsoft.com/office/officeart/2005/8/layout/list1"/>
    <dgm:cxn modelId="{2ED8D466-C9AE-49AF-905B-F998F983145C}" type="presParOf" srcId="{50312260-A319-4020-AE5E-2840B079F546}" destId="{0E1EFA61-50D4-42FA-91DC-B85A88748AEE}" srcOrd="0" destOrd="0" presId="urn:microsoft.com/office/officeart/2005/8/layout/list1"/>
    <dgm:cxn modelId="{C40E49DE-8079-47DB-96F0-41E2596B7E51}" type="presParOf" srcId="{50312260-A319-4020-AE5E-2840B079F546}" destId="{3022AD14-3186-49C3-9C4F-95D6688AB662}" srcOrd="1" destOrd="0" presId="urn:microsoft.com/office/officeart/2005/8/layout/list1"/>
    <dgm:cxn modelId="{6072D939-3C7C-486B-94DF-B44CC5C10826}" type="presParOf" srcId="{F2DD82CF-62D7-4AE1-B0AD-48780AF52DC6}" destId="{6B3EB7F9-E719-46B7-BBAC-29AEAC7D6343}" srcOrd="5" destOrd="0" presId="urn:microsoft.com/office/officeart/2005/8/layout/list1"/>
    <dgm:cxn modelId="{2CC1112A-0FAC-4D99-96F2-E4D2284D25A2}" type="presParOf" srcId="{F2DD82CF-62D7-4AE1-B0AD-48780AF52DC6}" destId="{1140E655-F1FB-421B-9AD6-45ECA845C6B7}" srcOrd="6" destOrd="0" presId="urn:microsoft.com/office/officeart/2005/8/layout/list1"/>
    <dgm:cxn modelId="{40A2023F-06E9-4EDC-A68E-DB1A46FE637B}" type="presParOf" srcId="{F2DD82CF-62D7-4AE1-B0AD-48780AF52DC6}" destId="{634B5E6A-5430-43A9-8103-7999667BA80C}" srcOrd="7" destOrd="0" presId="urn:microsoft.com/office/officeart/2005/8/layout/list1"/>
    <dgm:cxn modelId="{E9ACC439-D3C2-4745-984D-B2949998371E}" type="presParOf" srcId="{F2DD82CF-62D7-4AE1-B0AD-48780AF52DC6}" destId="{61A67A69-30D5-46C2-980C-4C79C56A9E4A}" srcOrd="8" destOrd="0" presId="urn:microsoft.com/office/officeart/2005/8/layout/list1"/>
    <dgm:cxn modelId="{DE712635-AE3E-4819-8A59-5969B418C80D}" type="presParOf" srcId="{61A67A69-30D5-46C2-980C-4C79C56A9E4A}" destId="{4C007634-A6B6-4D57-9EE4-7F4B02E6A288}" srcOrd="0" destOrd="0" presId="urn:microsoft.com/office/officeart/2005/8/layout/list1"/>
    <dgm:cxn modelId="{CE7E1015-FBA9-4F7D-9B13-30A0BEF97BE1}" type="presParOf" srcId="{61A67A69-30D5-46C2-980C-4C79C56A9E4A}" destId="{6EFFF0D1-FE91-4DBD-B99E-294EDFD2434B}" srcOrd="1" destOrd="0" presId="urn:microsoft.com/office/officeart/2005/8/layout/list1"/>
    <dgm:cxn modelId="{7D439727-8F1B-4C74-B594-B44994E68165}" type="presParOf" srcId="{F2DD82CF-62D7-4AE1-B0AD-48780AF52DC6}" destId="{576348D8-88F3-428F-819A-36C9D21F658C}" srcOrd="9" destOrd="0" presId="urn:microsoft.com/office/officeart/2005/8/layout/list1"/>
    <dgm:cxn modelId="{5D21BDC0-7A87-4A95-9E94-516EC614BE3B}" type="presParOf" srcId="{F2DD82CF-62D7-4AE1-B0AD-48780AF52DC6}" destId="{F7CDB40D-95EF-4CB1-A89E-D7786E7BA6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6AA9A1-6869-4013-86C4-C4614E19384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清查商品是否有订单已收货尚未输入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1CB7865-DA23-4DD7-ADE3-345EF52304E8}" type="par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598FDD9-6796-4773-9AAA-6B39A19DF88B}" type="sib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9132BA7-1B07-4C8C-A177-554B2C2777C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是否自制加工商品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DFDAE03-EC53-4640-A0C6-71A66964D855}" type="par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B28C6233-DA31-4B8C-814D-2034DF780536}" type="sib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939B6FA-8FC4-4F14-AD04-CAF3B058227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是否有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A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进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B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出现象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FE86A62-2EC2-4936-A040-DBB979511C38}" type="sib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56D38EC-4121-42D3-8422-8E01F6EF7FFB}" type="par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5C5F286-89C8-45F5-AD2C-6967FC25D2B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厂商补损耗未录入系统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E41F7DB-A96E-4999-A1B0-6E29402A6482}" type="parTrans" cxnId="{2F544B8B-E3C2-4059-959A-320CD6DC26CB}">
      <dgm:prSet/>
      <dgm:spPr/>
      <dgm:t>
        <a:bodyPr/>
        <a:lstStyle/>
        <a:p>
          <a:endParaRPr lang="zh-CN" altLang="en-US"/>
        </a:p>
      </dgm:t>
    </dgm:pt>
    <dgm:pt modelId="{B0B46FFB-E703-4F56-8CCD-46179CB2DBB0}" type="sibTrans" cxnId="{2F544B8B-E3C2-4059-959A-320CD6DC26CB}">
      <dgm:prSet/>
      <dgm:spPr/>
      <dgm:t>
        <a:bodyPr/>
        <a:lstStyle/>
        <a:p>
          <a:endParaRPr lang="zh-CN" altLang="en-US"/>
        </a:p>
      </dgm:t>
    </dgm:pt>
    <dgm:pt modelId="{E142286B-593D-4009-846F-AB1E679BDE5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盘点不正确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6FE745D4-88D3-4430-9F02-CF674F683305}" type="parTrans" cxnId="{AF46E5A9-D6C5-4D4F-9537-864ACA4A00B1}">
      <dgm:prSet/>
      <dgm:spPr/>
      <dgm:t>
        <a:bodyPr/>
        <a:lstStyle/>
        <a:p>
          <a:endParaRPr lang="zh-CN" altLang="en-US"/>
        </a:p>
      </dgm:t>
    </dgm:pt>
    <dgm:pt modelId="{8AC711FC-0FCE-4CAE-94B6-5463D99EB7FE}" type="sibTrans" cxnId="{AF46E5A9-D6C5-4D4F-9537-864ACA4A00B1}">
      <dgm:prSet/>
      <dgm:spPr/>
      <dgm:t>
        <a:bodyPr/>
        <a:lstStyle/>
        <a:p>
          <a:endParaRPr lang="zh-CN" altLang="en-US"/>
        </a:p>
      </dgm:t>
    </dgm:pt>
    <dgm:pt modelId="{8733CF3F-9C23-4112-9EB0-2F8D5298616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需要及时录入单据或者调整商品库存数量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543571-8407-4891-A007-7A587685B6D1}" type="parTrans" cxnId="{54CA9E94-85FC-41C8-9C0C-0EDB3DE7ADCA}">
      <dgm:prSet/>
      <dgm:spPr/>
      <dgm:t>
        <a:bodyPr/>
        <a:lstStyle/>
        <a:p>
          <a:endParaRPr lang="zh-CN" altLang="en-US"/>
        </a:p>
      </dgm:t>
    </dgm:pt>
    <dgm:pt modelId="{1575E86C-1899-45C0-B5C6-5492316039EC}" type="sibTrans" cxnId="{54CA9E94-85FC-41C8-9C0C-0EDB3DE7ADCA}">
      <dgm:prSet/>
      <dgm:spPr/>
      <dgm:t>
        <a:bodyPr/>
        <a:lstStyle/>
        <a:p>
          <a:endParaRPr lang="zh-CN" altLang="en-US"/>
        </a:p>
      </dgm:t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4FC9F-722E-4F7A-B70F-891D4A464C58}" type="pres">
      <dgm:prSet presAssocID="{4E6AA9A1-6869-4013-86C4-C4614E193842}" presName="parentLin" presStyleCnt="0"/>
      <dgm:spPr/>
    </dgm:pt>
    <dgm:pt modelId="{1F36FCC1-6DC8-4D98-B57C-2113B5D54F8C}" type="pres">
      <dgm:prSet presAssocID="{4E6AA9A1-6869-4013-86C4-C4614E193842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4249DDE7-6D44-4AB6-9243-2BA83E20CF0F}" type="pres">
      <dgm:prSet presAssocID="{4E6AA9A1-6869-4013-86C4-C4614E19384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48C1B-A3E9-4266-83E1-C861DC6EE793}" type="pres">
      <dgm:prSet presAssocID="{4E6AA9A1-6869-4013-86C4-C4614E193842}" presName="negativeSpace" presStyleCnt="0"/>
      <dgm:spPr/>
    </dgm:pt>
    <dgm:pt modelId="{F2E96A79-80BC-45A0-9205-A7D8BBC1280F}" type="pres">
      <dgm:prSet presAssocID="{4E6AA9A1-6869-4013-86C4-C4614E193842}" presName="childText" presStyleLbl="conFgAcc1" presStyleIdx="0" presStyleCnt="6">
        <dgm:presLayoutVars>
          <dgm:bulletEnabled val="1"/>
        </dgm:presLayoutVars>
      </dgm:prSet>
      <dgm:spPr/>
    </dgm:pt>
    <dgm:pt modelId="{59D2BA08-AFAE-4CED-8AC6-8D27F49F98A7}" type="pres">
      <dgm:prSet presAssocID="{A598FDD9-6796-4773-9AAA-6B39A19DF88B}" presName="spaceBetweenRectangles" presStyleCnt="0"/>
      <dgm:spPr/>
    </dgm:pt>
    <dgm:pt modelId="{50312260-A319-4020-AE5E-2840B079F546}" type="pres">
      <dgm:prSet presAssocID="{6939B6FA-8FC4-4F14-AD04-CAF3B058227E}" presName="parentLin" presStyleCnt="0"/>
      <dgm:spPr/>
    </dgm:pt>
    <dgm:pt modelId="{0E1EFA61-50D4-42FA-91DC-B85A88748AEE}" type="pres">
      <dgm:prSet presAssocID="{6939B6FA-8FC4-4F14-AD04-CAF3B058227E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3022AD14-3186-49C3-9C4F-95D6688AB662}" type="pres">
      <dgm:prSet presAssocID="{6939B6FA-8FC4-4F14-AD04-CAF3B058227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EB7F9-E719-46B7-BBAC-29AEAC7D6343}" type="pres">
      <dgm:prSet presAssocID="{6939B6FA-8FC4-4F14-AD04-CAF3B058227E}" presName="negativeSpace" presStyleCnt="0"/>
      <dgm:spPr/>
    </dgm:pt>
    <dgm:pt modelId="{1140E655-F1FB-421B-9AD6-45ECA845C6B7}" type="pres">
      <dgm:prSet presAssocID="{6939B6FA-8FC4-4F14-AD04-CAF3B058227E}" presName="childText" presStyleLbl="conFgAcc1" presStyleIdx="1" presStyleCnt="6">
        <dgm:presLayoutVars>
          <dgm:bulletEnabled val="1"/>
        </dgm:presLayoutVars>
      </dgm:prSet>
      <dgm:spPr/>
    </dgm:pt>
    <dgm:pt modelId="{634B5E6A-5430-43A9-8103-7999667BA80C}" type="pres">
      <dgm:prSet presAssocID="{5FE86A62-2EC2-4936-A040-DBB979511C38}" presName="spaceBetweenRectangles" presStyleCnt="0"/>
      <dgm:spPr/>
    </dgm:pt>
    <dgm:pt modelId="{61A67A69-30D5-46C2-980C-4C79C56A9E4A}" type="pres">
      <dgm:prSet presAssocID="{09132BA7-1B07-4C8C-A177-554B2C2777C0}" presName="parentLin" presStyleCnt="0"/>
      <dgm:spPr/>
    </dgm:pt>
    <dgm:pt modelId="{4C007634-A6B6-4D57-9EE4-7F4B02E6A288}" type="pres">
      <dgm:prSet presAssocID="{09132BA7-1B07-4C8C-A177-554B2C2777C0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6EFFF0D1-FE91-4DBD-B99E-294EDFD2434B}" type="pres">
      <dgm:prSet presAssocID="{09132BA7-1B07-4C8C-A177-554B2C2777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6348D8-88F3-428F-819A-36C9D21F658C}" type="pres">
      <dgm:prSet presAssocID="{09132BA7-1B07-4C8C-A177-554B2C2777C0}" presName="negativeSpace" presStyleCnt="0"/>
      <dgm:spPr/>
    </dgm:pt>
    <dgm:pt modelId="{F7CDB40D-95EF-4CB1-A89E-D7786E7BA691}" type="pres">
      <dgm:prSet presAssocID="{09132BA7-1B07-4C8C-A177-554B2C2777C0}" presName="childText" presStyleLbl="conFgAcc1" presStyleIdx="2" presStyleCnt="6">
        <dgm:presLayoutVars>
          <dgm:bulletEnabled val="1"/>
        </dgm:presLayoutVars>
      </dgm:prSet>
      <dgm:spPr/>
    </dgm:pt>
    <dgm:pt modelId="{9BD9B600-F729-41DB-9D88-5E17A8517936}" type="pres">
      <dgm:prSet presAssocID="{B28C6233-DA31-4B8C-814D-2034DF780536}" presName="spaceBetweenRectangles" presStyleCnt="0"/>
      <dgm:spPr/>
    </dgm:pt>
    <dgm:pt modelId="{5F8E1083-B36C-487D-8E87-98A40FC68BC2}" type="pres">
      <dgm:prSet presAssocID="{C5C5F286-89C8-45F5-AD2C-6967FC25D2BC}" presName="parentLin" presStyleCnt="0"/>
      <dgm:spPr/>
    </dgm:pt>
    <dgm:pt modelId="{213D43D7-265F-4DE1-A8EB-7E661FEA38F6}" type="pres">
      <dgm:prSet presAssocID="{C5C5F286-89C8-45F5-AD2C-6967FC25D2BC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81FC441B-BA6B-4BD1-BCA8-A511DED6E1AC}" type="pres">
      <dgm:prSet presAssocID="{C5C5F286-89C8-45F5-AD2C-6967FC25D2B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17DF6-9C5C-4C9F-ACBC-6A33580F65DD}" type="pres">
      <dgm:prSet presAssocID="{C5C5F286-89C8-45F5-AD2C-6967FC25D2BC}" presName="negativeSpace" presStyleCnt="0"/>
      <dgm:spPr/>
    </dgm:pt>
    <dgm:pt modelId="{E6DEE9BB-0FD9-4D84-BAAF-178B62E3A70F}" type="pres">
      <dgm:prSet presAssocID="{C5C5F286-89C8-45F5-AD2C-6967FC25D2BC}" presName="childText" presStyleLbl="conFgAcc1" presStyleIdx="3" presStyleCnt="6">
        <dgm:presLayoutVars>
          <dgm:bulletEnabled val="1"/>
        </dgm:presLayoutVars>
      </dgm:prSet>
      <dgm:spPr/>
    </dgm:pt>
    <dgm:pt modelId="{C2A3E337-528F-43C1-8FB3-9BEFC5D46950}" type="pres">
      <dgm:prSet presAssocID="{B0B46FFB-E703-4F56-8CCD-46179CB2DBB0}" presName="spaceBetweenRectangles" presStyleCnt="0"/>
      <dgm:spPr/>
    </dgm:pt>
    <dgm:pt modelId="{A99828C2-249F-4603-B678-FED5051CA605}" type="pres">
      <dgm:prSet presAssocID="{E142286B-593D-4009-846F-AB1E679BDE52}" presName="parentLin" presStyleCnt="0"/>
      <dgm:spPr/>
    </dgm:pt>
    <dgm:pt modelId="{D922B739-1CC8-4105-A6F7-5A46696DD490}" type="pres">
      <dgm:prSet presAssocID="{E142286B-593D-4009-846F-AB1E679BDE52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4E7E464E-0472-4469-8109-3B7372D59EE7}" type="pres">
      <dgm:prSet presAssocID="{E142286B-593D-4009-846F-AB1E679BDE5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FFE73C-F58A-4453-9EC5-97697CCF28EA}" type="pres">
      <dgm:prSet presAssocID="{E142286B-593D-4009-846F-AB1E679BDE52}" presName="negativeSpace" presStyleCnt="0"/>
      <dgm:spPr/>
    </dgm:pt>
    <dgm:pt modelId="{5AF7968B-B6E9-43AD-959B-746D8C72A850}" type="pres">
      <dgm:prSet presAssocID="{E142286B-593D-4009-846F-AB1E679BDE52}" presName="childText" presStyleLbl="conFgAcc1" presStyleIdx="4" presStyleCnt="6">
        <dgm:presLayoutVars>
          <dgm:bulletEnabled val="1"/>
        </dgm:presLayoutVars>
      </dgm:prSet>
      <dgm:spPr/>
    </dgm:pt>
    <dgm:pt modelId="{AFC2BCE6-5C49-48CE-838E-2B55D63901CA}" type="pres">
      <dgm:prSet presAssocID="{8AC711FC-0FCE-4CAE-94B6-5463D99EB7FE}" presName="spaceBetweenRectangles" presStyleCnt="0"/>
      <dgm:spPr/>
    </dgm:pt>
    <dgm:pt modelId="{106CE15C-C868-48CD-9687-7258FCF80F8D}" type="pres">
      <dgm:prSet presAssocID="{8733CF3F-9C23-4112-9EB0-2F8D5298616A}" presName="parentLin" presStyleCnt="0"/>
      <dgm:spPr/>
    </dgm:pt>
    <dgm:pt modelId="{C4B121BA-483C-4C7C-A1BB-B5D01EE9320B}" type="pres">
      <dgm:prSet presAssocID="{8733CF3F-9C23-4112-9EB0-2F8D5298616A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ABA293E8-4970-49D6-BFBD-D3353705D0CE}" type="pres">
      <dgm:prSet presAssocID="{8733CF3F-9C23-4112-9EB0-2F8D5298616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D2A86E-3998-47A6-B57D-E2D7C253094D}" type="pres">
      <dgm:prSet presAssocID="{8733CF3F-9C23-4112-9EB0-2F8D5298616A}" presName="negativeSpace" presStyleCnt="0"/>
      <dgm:spPr/>
    </dgm:pt>
    <dgm:pt modelId="{D91C3667-76F0-4CA2-8D2F-62D6450CC030}" type="pres">
      <dgm:prSet presAssocID="{8733CF3F-9C23-4112-9EB0-2F8D5298616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E087BA6-FF4A-493B-B234-D2BA1424F2E8}" type="presOf" srcId="{6939B6FA-8FC4-4F14-AD04-CAF3B058227E}" destId="{3022AD14-3186-49C3-9C4F-95D6688AB662}" srcOrd="1" destOrd="0" presId="urn:microsoft.com/office/officeart/2005/8/layout/list1"/>
    <dgm:cxn modelId="{12FDC9D0-D751-47B0-87EE-CF21B7EDA5C8}" type="presOf" srcId="{8733CF3F-9C23-4112-9EB0-2F8D5298616A}" destId="{C4B121BA-483C-4C7C-A1BB-B5D01EE9320B}" srcOrd="0" destOrd="0" presId="urn:microsoft.com/office/officeart/2005/8/layout/list1"/>
    <dgm:cxn modelId="{A0DFEFA4-2C7B-4F33-A1D3-C5B4A6CB8187}" type="presOf" srcId="{C5C5F286-89C8-45F5-AD2C-6967FC25D2BC}" destId="{213D43D7-265F-4DE1-A8EB-7E661FEA38F6}" srcOrd="0" destOrd="0" presId="urn:microsoft.com/office/officeart/2005/8/layout/list1"/>
    <dgm:cxn modelId="{D6779FD8-DB5B-4E36-B317-59282D527BD0}" type="presOf" srcId="{E142286B-593D-4009-846F-AB1E679BDE52}" destId="{4E7E464E-0472-4469-8109-3B7372D59EE7}" srcOrd="1" destOrd="0" presId="urn:microsoft.com/office/officeart/2005/8/layout/list1"/>
    <dgm:cxn modelId="{AF038CEF-F8F8-4E91-9863-438FDA728091}" type="presOf" srcId="{8733CF3F-9C23-4112-9EB0-2F8D5298616A}" destId="{ABA293E8-4970-49D6-BFBD-D3353705D0CE}" srcOrd="1" destOrd="0" presId="urn:microsoft.com/office/officeart/2005/8/layout/list1"/>
    <dgm:cxn modelId="{2F544B8B-E3C2-4059-959A-320CD6DC26CB}" srcId="{C21FAC03-33B7-422E-941D-46D75A925F94}" destId="{C5C5F286-89C8-45F5-AD2C-6967FC25D2BC}" srcOrd="3" destOrd="0" parTransId="{EE41F7DB-A96E-4999-A1B0-6E29402A6482}" sibTransId="{B0B46FFB-E703-4F56-8CCD-46179CB2DBB0}"/>
    <dgm:cxn modelId="{D75E2B77-CE4C-4A00-B286-C48CB7AAD3EF}" type="presOf" srcId="{4E6AA9A1-6869-4013-86C4-C4614E193842}" destId="{4249DDE7-6D44-4AB6-9243-2BA83E20CF0F}" srcOrd="1" destOrd="0" presId="urn:microsoft.com/office/officeart/2005/8/layout/list1"/>
    <dgm:cxn modelId="{960F14DC-E7F6-4A3F-BA84-52C982D6FBAF}" srcId="{C21FAC03-33B7-422E-941D-46D75A925F94}" destId="{09132BA7-1B07-4C8C-A177-554B2C2777C0}" srcOrd="2" destOrd="0" parTransId="{0DFDAE03-EC53-4640-A0C6-71A66964D855}" sibTransId="{B28C6233-DA31-4B8C-814D-2034DF780536}"/>
    <dgm:cxn modelId="{E60D35D0-5D8E-4544-8FAA-21840DC4FBE4}" type="presOf" srcId="{6939B6FA-8FC4-4F14-AD04-CAF3B058227E}" destId="{0E1EFA61-50D4-42FA-91DC-B85A88748AEE}" srcOrd="0" destOrd="0" presId="urn:microsoft.com/office/officeart/2005/8/layout/list1"/>
    <dgm:cxn modelId="{FAC73F36-9662-4C9B-89FD-D0FB708D5802}" type="presOf" srcId="{E142286B-593D-4009-846F-AB1E679BDE52}" destId="{D922B739-1CC8-4105-A6F7-5A46696DD490}" srcOrd="0" destOrd="0" presId="urn:microsoft.com/office/officeart/2005/8/layout/list1"/>
    <dgm:cxn modelId="{3CF92E58-ABAD-48E6-B4B4-9717530F9119}" type="presOf" srcId="{4E6AA9A1-6869-4013-86C4-C4614E193842}" destId="{1F36FCC1-6DC8-4D98-B57C-2113B5D54F8C}" srcOrd="0" destOrd="0" presId="urn:microsoft.com/office/officeart/2005/8/layout/list1"/>
    <dgm:cxn modelId="{970A53BF-981A-40BE-A5D7-6521B21A7773}" type="presOf" srcId="{09132BA7-1B07-4C8C-A177-554B2C2777C0}" destId="{4C007634-A6B6-4D57-9EE4-7F4B02E6A288}" srcOrd="0" destOrd="0" presId="urn:microsoft.com/office/officeart/2005/8/layout/list1"/>
    <dgm:cxn modelId="{0F63B038-7496-4EA1-AB49-D2E4A7064538}" srcId="{C21FAC03-33B7-422E-941D-46D75A925F94}" destId="{4E6AA9A1-6869-4013-86C4-C4614E193842}" srcOrd="0" destOrd="0" parTransId="{31CB7865-DA23-4DD7-ADE3-345EF52304E8}" sibTransId="{A598FDD9-6796-4773-9AAA-6B39A19DF88B}"/>
    <dgm:cxn modelId="{0671DA52-CFEF-4E0C-9F22-8831C15368D3}" type="presOf" srcId="{C21FAC03-33B7-422E-941D-46D75A925F94}" destId="{F2DD82CF-62D7-4AE1-B0AD-48780AF52DC6}" srcOrd="0" destOrd="0" presId="urn:microsoft.com/office/officeart/2005/8/layout/list1"/>
    <dgm:cxn modelId="{54CA9E94-85FC-41C8-9C0C-0EDB3DE7ADCA}" srcId="{C21FAC03-33B7-422E-941D-46D75A925F94}" destId="{8733CF3F-9C23-4112-9EB0-2F8D5298616A}" srcOrd="5" destOrd="0" parTransId="{58543571-8407-4891-A007-7A587685B6D1}" sibTransId="{1575E86C-1899-45C0-B5C6-5492316039EC}"/>
    <dgm:cxn modelId="{3D53306D-0046-429A-B140-A7C5AA31C8AD}" srcId="{C21FAC03-33B7-422E-941D-46D75A925F94}" destId="{6939B6FA-8FC4-4F14-AD04-CAF3B058227E}" srcOrd="1" destOrd="0" parTransId="{E56D38EC-4121-42D3-8422-8E01F6EF7FFB}" sibTransId="{5FE86A62-2EC2-4936-A040-DBB979511C38}"/>
    <dgm:cxn modelId="{7F95D1ED-5CBA-4286-8D75-0241CB0FC66F}" type="presOf" srcId="{C5C5F286-89C8-45F5-AD2C-6967FC25D2BC}" destId="{81FC441B-BA6B-4BD1-BCA8-A511DED6E1AC}" srcOrd="1" destOrd="0" presId="urn:microsoft.com/office/officeart/2005/8/layout/list1"/>
    <dgm:cxn modelId="{FF54549E-6CE2-4A4C-872E-082CE65B44A6}" type="presOf" srcId="{09132BA7-1B07-4C8C-A177-554B2C2777C0}" destId="{6EFFF0D1-FE91-4DBD-B99E-294EDFD2434B}" srcOrd="1" destOrd="0" presId="urn:microsoft.com/office/officeart/2005/8/layout/list1"/>
    <dgm:cxn modelId="{AF46E5A9-D6C5-4D4F-9537-864ACA4A00B1}" srcId="{C21FAC03-33B7-422E-941D-46D75A925F94}" destId="{E142286B-593D-4009-846F-AB1E679BDE52}" srcOrd="4" destOrd="0" parTransId="{6FE745D4-88D3-4430-9F02-CF674F683305}" sibTransId="{8AC711FC-0FCE-4CAE-94B6-5463D99EB7FE}"/>
    <dgm:cxn modelId="{FC153A20-F954-4D0B-AC1F-F6FD8C77BAF1}" type="presParOf" srcId="{F2DD82CF-62D7-4AE1-B0AD-48780AF52DC6}" destId="{6FF4FC9F-722E-4F7A-B70F-891D4A464C58}" srcOrd="0" destOrd="0" presId="urn:microsoft.com/office/officeart/2005/8/layout/list1"/>
    <dgm:cxn modelId="{22A9BD94-5046-4645-8D32-FAE22AD9E6D2}" type="presParOf" srcId="{6FF4FC9F-722E-4F7A-B70F-891D4A464C58}" destId="{1F36FCC1-6DC8-4D98-B57C-2113B5D54F8C}" srcOrd="0" destOrd="0" presId="urn:microsoft.com/office/officeart/2005/8/layout/list1"/>
    <dgm:cxn modelId="{3C962355-29E0-45A8-BAC5-0E8C51931D94}" type="presParOf" srcId="{6FF4FC9F-722E-4F7A-B70F-891D4A464C58}" destId="{4249DDE7-6D44-4AB6-9243-2BA83E20CF0F}" srcOrd="1" destOrd="0" presId="urn:microsoft.com/office/officeart/2005/8/layout/list1"/>
    <dgm:cxn modelId="{7719B989-1B9B-45B7-B990-3C4D3C7F6387}" type="presParOf" srcId="{F2DD82CF-62D7-4AE1-B0AD-48780AF52DC6}" destId="{75148C1B-A3E9-4266-83E1-C861DC6EE793}" srcOrd="1" destOrd="0" presId="urn:microsoft.com/office/officeart/2005/8/layout/list1"/>
    <dgm:cxn modelId="{7F810E94-D98D-47F7-94F2-7BC823031CC1}" type="presParOf" srcId="{F2DD82CF-62D7-4AE1-B0AD-48780AF52DC6}" destId="{F2E96A79-80BC-45A0-9205-A7D8BBC1280F}" srcOrd="2" destOrd="0" presId="urn:microsoft.com/office/officeart/2005/8/layout/list1"/>
    <dgm:cxn modelId="{A74C3249-FC34-4EC6-BB44-5ED3B5E54E64}" type="presParOf" srcId="{F2DD82CF-62D7-4AE1-B0AD-48780AF52DC6}" destId="{59D2BA08-AFAE-4CED-8AC6-8D27F49F98A7}" srcOrd="3" destOrd="0" presId="urn:microsoft.com/office/officeart/2005/8/layout/list1"/>
    <dgm:cxn modelId="{D98EBFE9-A475-4ED5-863A-760A00AD1362}" type="presParOf" srcId="{F2DD82CF-62D7-4AE1-B0AD-48780AF52DC6}" destId="{50312260-A319-4020-AE5E-2840B079F546}" srcOrd="4" destOrd="0" presId="urn:microsoft.com/office/officeart/2005/8/layout/list1"/>
    <dgm:cxn modelId="{EC6C65D0-1A25-4E40-80F9-03874A997523}" type="presParOf" srcId="{50312260-A319-4020-AE5E-2840B079F546}" destId="{0E1EFA61-50D4-42FA-91DC-B85A88748AEE}" srcOrd="0" destOrd="0" presId="urn:microsoft.com/office/officeart/2005/8/layout/list1"/>
    <dgm:cxn modelId="{D1B027DB-BAEE-4784-A613-2864E0E1D930}" type="presParOf" srcId="{50312260-A319-4020-AE5E-2840B079F546}" destId="{3022AD14-3186-49C3-9C4F-95D6688AB662}" srcOrd="1" destOrd="0" presId="urn:microsoft.com/office/officeart/2005/8/layout/list1"/>
    <dgm:cxn modelId="{BB65AEC2-166C-464F-848F-F26BDF7A6246}" type="presParOf" srcId="{F2DD82CF-62D7-4AE1-B0AD-48780AF52DC6}" destId="{6B3EB7F9-E719-46B7-BBAC-29AEAC7D6343}" srcOrd="5" destOrd="0" presId="urn:microsoft.com/office/officeart/2005/8/layout/list1"/>
    <dgm:cxn modelId="{40F8EDC4-B23B-495E-9514-2E72BA684203}" type="presParOf" srcId="{F2DD82CF-62D7-4AE1-B0AD-48780AF52DC6}" destId="{1140E655-F1FB-421B-9AD6-45ECA845C6B7}" srcOrd="6" destOrd="0" presId="urn:microsoft.com/office/officeart/2005/8/layout/list1"/>
    <dgm:cxn modelId="{81E48886-D94B-4245-8D55-7B754D5FB700}" type="presParOf" srcId="{F2DD82CF-62D7-4AE1-B0AD-48780AF52DC6}" destId="{634B5E6A-5430-43A9-8103-7999667BA80C}" srcOrd="7" destOrd="0" presId="urn:microsoft.com/office/officeart/2005/8/layout/list1"/>
    <dgm:cxn modelId="{A6F7B8B8-4502-4E67-8D05-E5544F7D65AE}" type="presParOf" srcId="{F2DD82CF-62D7-4AE1-B0AD-48780AF52DC6}" destId="{61A67A69-30D5-46C2-980C-4C79C56A9E4A}" srcOrd="8" destOrd="0" presId="urn:microsoft.com/office/officeart/2005/8/layout/list1"/>
    <dgm:cxn modelId="{82E569EE-A73A-4F4B-99F5-84BC8EFD2595}" type="presParOf" srcId="{61A67A69-30D5-46C2-980C-4C79C56A9E4A}" destId="{4C007634-A6B6-4D57-9EE4-7F4B02E6A288}" srcOrd="0" destOrd="0" presId="urn:microsoft.com/office/officeart/2005/8/layout/list1"/>
    <dgm:cxn modelId="{EBBDCFDD-BD9B-41CE-9B42-A72DD7357DE5}" type="presParOf" srcId="{61A67A69-30D5-46C2-980C-4C79C56A9E4A}" destId="{6EFFF0D1-FE91-4DBD-B99E-294EDFD2434B}" srcOrd="1" destOrd="0" presId="urn:microsoft.com/office/officeart/2005/8/layout/list1"/>
    <dgm:cxn modelId="{09080CC1-17B6-49F8-BF9D-295810037B84}" type="presParOf" srcId="{F2DD82CF-62D7-4AE1-B0AD-48780AF52DC6}" destId="{576348D8-88F3-428F-819A-36C9D21F658C}" srcOrd="9" destOrd="0" presId="urn:microsoft.com/office/officeart/2005/8/layout/list1"/>
    <dgm:cxn modelId="{6698CABE-B200-47D6-809D-2C34DB1F4308}" type="presParOf" srcId="{F2DD82CF-62D7-4AE1-B0AD-48780AF52DC6}" destId="{F7CDB40D-95EF-4CB1-A89E-D7786E7BA691}" srcOrd="10" destOrd="0" presId="urn:microsoft.com/office/officeart/2005/8/layout/list1"/>
    <dgm:cxn modelId="{EA797189-D48C-49CF-AAC4-87ECE952D5D8}" type="presParOf" srcId="{F2DD82CF-62D7-4AE1-B0AD-48780AF52DC6}" destId="{9BD9B600-F729-41DB-9D88-5E17A8517936}" srcOrd="11" destOrd="0" presId="urn:microsoft.com/office/officeart/2005/8/layout/list1"/>
    <dgm:cxn modelId="{A40B0E23-2667-4800-B44F-29AF8D723EE2}" type="presParOf" srcId="{F2DD82CF-62D7-4AE1-B0AD-48780AF52DC6}" destId="{5F8E1083-B36C-487D-8E87-98A40FC68BC2}" srcOrd="12" destOrd="0" presId="urn:microsoft.com/office/officeart/2005/8/layout/list1"/>
    <dgm:cxn modelId="{51E1C802-0885-473A-A558-25CACC487B47}" type="presParOf" srcId="{5F8E1083-B36C-487D-8E87-98A40FC68BC2}" destId="{213D43D7-265F-4DE1-A8EB-7E661FEA38F6}" srcOrd="0" destOrd="0" presId="urn:microsoft.com/office/officeart/2005/8/layout/list1"/>
    <dgm:cxn modelId="{2AB50630-CC80-4F91-A8ED-83313A1CA64A}" type="presParOf" srcId="{5F8E1083-B36C-487D-8E87-98A40FC68BC2}" destId="{81FC441B-BA6B-4BD1-BCA8-A511DED6E1AC}" srcOrd="1" destOrd="0" presId="urn:microsoft.com/office/officeart/2005/8/layout/list1"/>
    <dgm:cxn modelId="{3B89E73B-6E65-4E7B-92D9-46B92D07D497}" type="presParOf" srcId="{F2DD82CF-62D7-4AE1-B0AD-48780AF52DC6}" destId="{B8E17DF6-9C5C-4C9F-ACBC-6A33580F65DD}" srcOrd="13" destOrd="0" presId="urn:microsoft.com/office/officeart/2005/8/layout/list1"/>
    <dgm:cxn modelId="{4DBB6C6B-191D-4920-9A18-2AADD6C611CB}" type="presParOf" srcId="{F2DD82CF-62D7-4AE1-B0AD-48780AF52DC6}" destId="{E6DEE9BB-0FD9-4D84-BAAF-178B62E3A70F}" srcOrd="14" destOrd="0" presId="urn:microsoft.com/office/officeart/2005/8/layout/list1"/>
    <dgm:cxn modelId="{880C02D3-6C8C-4BF9-B91A-449969A44FEB}" type="presParOf" srcId="{F2DD82CF-62D7-4AE1-B0AD-48780AF52DC6}" destId="{C2A3E337-528F-43C1-8FB3-9BEFC5D46950}" srcOrd="15" destOrd="0" presId="urn:microsoft.com/office/officeart/2005/8/layout/list1"/>
    <dgm:cxn modelId="{4C0EB7E7-A55C-4026-91F8-A5827A902AC0}" type="presParOf" srcId="{F2DD82CF-62D7-4AE1-B0AD-48780AF52DC6}" destId="{A99828C2-249F-4603-B678-FED5051CA605}" srcOrd="16" destOrd="0" presId="urn:microsoft.com/office/officeart/2005/8/layout/list1"/>
    <dgm:cxn modelId="{24AEA4C7-DE44-4EDD-95AB-4965FF6D721D}" type="presParOf" srcId="{A99828C2-249F-4603-B678-FED5051CA605}" destId="{D922B739-1CC8-4105-A6F7-5A46696DD490}" srcOrd="0" destOrd="0" presId="urn:microsoft.com/office/officeart/2005/8/layout/list1"/>
    <dgm:cxn modelId="{8118C609-DA20-4C43-A6B9-A51105F37723}" type="presParOf" srcId="{A99828C2-249F-4603-B678-FED5051CA605}" destId="{4E7E464E-0472-4469-8109-3B7372D59EE7}" srcOrd="1" destOrd="0" presId="urn:microsoft.com/office/officeart/2005/8/layout/list1"/>
    <dgm:cxn modelId="{9DDE8BC2-D9F0-4B55-AF70-C54FF2697A96}" type="presParOf" srcId="{F2DD82CF-62D7-4AE1-B0AD-48780AF52DC6}" destId="{AEFFE73C-F58A-4453-9EC5-97697CCF28EA}" srcOrd="17" destOrd="0" presId="urn:microsoft.com/office/officeart/2005/8/layout/list1"/>
    <dgm:cxn modelId="{83B9B947-2926-48B2-8F0D-D32AED7CC263}" type="presParOf" srcId="{F2DD82CF-62D7-4AE1-B0AD-48780AF52DC6}" destId="{5AF7968B-B6E9-43AD-959B-746D8C72A850}" srcOrd="18" destOrd="0" presId="urn:microsoft.com/office/officeart/2005/8/layout/list1"/>
    <dgm:cxn modelId="{E5A8D19F-E1F0-4DC4-8FDA-79D8248F41CF}" type="presParOf" srcId="{F2DD82CF-62D7-4AE1-B0AD-48780AF52DC6}" destId="{AFC2BCE6-5C49-48CE-838E-2B55D63901CA}" srcOrd="19" destOrd="0" presId="urn:microsoft.com/office/officeart/2005/8/layout/list1"/>
    <dgm:cxn modelId="{EE64BF4A-0778-41D4-8930-20DB38DAC890}" type="presParOf" srcId="{F2DD82CF-62D7-4AE1-B0AD-48780AF52DC6}" destId="{106CE15C-C868-48CD-9687-7258FCF80F8D}" srcOrd="20" destOrd="0" presId="urn:microsoft.com/office/officeart/2005/8/layout/list1"/>
    <dgm:cxn modelId="{2BD86114-D91A-4F41-9613-D5593016A28B}" type="presParOf" srcId="{106CE15C-C868-48CD-9687-7258FCF80F8D}" destId="{C4B121BA-483C-4C7C-A1BB-B5D01EE9320B}" srcOrd="0" destOrd="0" presId="urn:microsoft.com/office/officeart/2005/8/layout/list1"/>
    <dgm:cxn modelId="{DE94575F-1389-4B89-AF51-48E394C310F3}" type="presParOf" srcId="{106CE15C-C868-48CD-9687-7258FCF80F8D}" destId="{ABA293E8-4970-49D6-BFBD-D3353705D0CE}" srcOrd="1" destOrd="0" presId="urn:microsoft.com/office/officeart/2005/8/layout/list1"/>
    <dgm:cxn modelId="{65D4F525-ED01-4120-810B-6DC408DEE15F}" type="presParOf" srcId="{F2DD82CF-62D7-4AE1-B0AD-48780AF52DC6}" destId="{A7D2A86E-3998-47A6-B57D-E2D7C253094D}" srcOrd="21" destOrd="0" presId="urn:microsoft.com/office/officeart/2005/8/layout/list1"/>
    <dgm:cxn modelId="{CF7A86C4-1475-4601-8CC7-3FCB9DA70E74}" type="presParOf" srcId="{F2DD82CF-62D7-4AE1-B0AD-48780AF52DC6}" destId="{D91C3667-76F0-4CA2-8D2F-62D6450CC03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6AA9A1-6869-4013-86C4-C4614E19384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是否有异常进价导致平均成本错误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1CB7865-DA23-4DD7-ADE3-345EF52304E8}" type="par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598FDD9-6796-4773-9AAA-6B39A19DF88B}" type="sib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9132BA7-1B07-4C8C-A177-554B2C2777C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出清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\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折价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\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大宗销售 影响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DFDAE03-EC53-4640-A0C6-71A66964D855}" type="par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B28C6233-DA31-4B8C-814D-2034DF780536}" type="sib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939B6FA-8FC4-4F14-AD04-CAF3B058227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门店是否有更改电子称商品的计量方式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FE86A62-2EC2-4936-A040-DBB979511C38}" type="sib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56D38EC-4121-42D3-8422-8E01F6EF7FFB}" type="par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38F0B17-5FF9-4281-994E-02B81A02773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定价错误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D26BD0E-C440-4559-B4A9-C84A601D9FA2}" type="parTrans" cxnId="{51BC7FE6-0DC5-41BC-94A2-3B41AD5020BB}">
      <dgm:prSet/>
      <dgm:spPr/>
      <dgm:t>
        <a:bodyPr/>
        <a:lstStyle/>
        <a:p>
          <a:endParaRPr lang="zh-CN" altLang="en-US"/>
        </a:p>
      </dgm:t>
    </dgm:pt>
    <dgm:pt modelId="{EAB6CABB-9FAC-466F-925F-E98EA0083343}" type="sibTrans" cxnId="{51BC7FE6-0DC5-41BC-94A2-3B41AD5020BB}">
      <dgm:prSet/>
      <dgm:spPr/>
      <dgm:t>
        <a:bodyPr/>
        <a:lstStyle/>
        <a:p>
          <a:endParaRPr lang="zh-CN" altLang="en-US"/>
        </a:p>
      </dgm:t>
    </dgm:pt>
    <dgm:pt modelId="{871602A8-1804-4C4C-9C35-21BCF70F4D8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及时调整错误数据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8B896C7-0A10-45AE-B1DA-8F4BDC503889}" type="parTrans" cxnId="{B96B0DA3-822D-4EA3-9D45-E3ABCB42C2CF}">
      <dgm:prSet/>
      <dgm:spPr/>
      <dgm:t>
        <a:bodyPr/>
        <a:lstStyle/>
        <a:p>
          <a:endParaRPr lang="zh-CN" altLang="en-US"/>
        </a:p>
      </dgm:t>
    </dgm:pt>
    <dgm:pt modelId="{6BBAF855-E83C-44E8-926C-E2DFA136A07E}" type="sibTrans" cxnId="{B96B0DA3-822D-4EA3-9D45-E3ABCB42C2CF}">
      <dgm:prSet/>
      <dgm:spPr/>
      <dgm:t>
        <a:bodyPr/>
        <a:lstStyle/>
        <a:p>
          <a:endParaRPr lang="zh-CN" altLang="en-US"/>
        </a:p>
      </dgm:t>
    </dgm:pt>
    <dgm:pt modelId="{B9A636D3-E13E-4018-9AF1-7D8873E1C38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销售补差商品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CFEFE37-0BDD-49A3-9788-15AB8F9E2E80}" type="parTrans" cxnId="{51BD33D4-BB07-4886-B589-DE80F940C335}">
      <dgm:prSet/>
      <dgm:spPr/>
      <dgm:t>
        <a:bodyPr/>
        <a:lstStyle/>
        <a:p>
          <a:endParaRPr lang="zh-CN" altLang="en-US"/>
        </a:p>
      </dgm:t>
    </dgm:pt>
    <dgm:pt modelId="{7D079283-7E37-4DEE-953D-A7A6D546F8D0}" type="sibTrans" cxnId="{51BD33D4-BB07-4886-B589-DE80F940C335}">
      <dgm:prSet/>
      <dgm:spPr/>
      <dgm:t>
        <a:bodyPr/>
        <a:lstStyle/>
        <a:p>
          <a:endParaRPr lang="zh-CN" altLang="en-US"/>
        </a:p>
      </dgm:t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4FC9F-722E-4F7A-B70F-891D4A464C58}" type="pres">
      <dgm:prSet presAssocID="{4E6AA9A1-6869-4013-86C4-C4614E193842}" presName="parentLin" presStyleCnt="0"/>
      <dgm:spPr/>
    </dgm:pt>
    <dgm:pt modelId="{1F36FCC1-6DC8-4D98-B57C-2113B5D54F8C}" type="pres">
      <dgm:prSet presAssocID="{4E6AA9A1-6869-4013-86C4-C4614E193842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4249DDE7-6D44-4AB6-9243-2BA83E20CF0F}" type="pres">
      <dgm:prSet presAssocID="{4E6AA9A1-6869-4013-86C4-C4614E193842}" presName="parentText" presStyleLbl="node1" presStyleIdx="0" presStyleCnt="6" custScaleX="13049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48C1B-A3E9-4266-83E1-C861DC6EE793}" type="pres">
      <dgm:prSet presAssocID="{4E6AA9A1-6869-4013-86C4-C4614E193842}" presName="negativeSpace" presStyleCnt="0"/>
      <dgm:spPr/>
    </dgm:pt>
    <dgm:pt modelId="{F2E96A79-80BC-45A0-9205-A7D8BBC1280F}" type="pres">
      <dgm:prSet presAssocID="{4E6AA9A1-6869-4013-86C4-C4614E193842}" presName="childText" presStyleLbl="conFgAcc1" presStyleIdx="0" presStyleCnt="6">
        <dgm:presLayoutVars>
          <dgm:bulletEnabled val="1"/>
        </dgm:presLayoutVars>
      </dgm:prSet>
      <dgm:spPr/>
    </dgm:pt>
    <dgm:pt modelId="{59D2BA08-AFAE-4CED-8AC6-8D27F49F98A7}" type="pres">
      <dgm:prSet presAssocID="{A598FDD9-6796-4773-9AAA-6B39A19DF88B}" presName="spaceBetweenRectangles" presStyleCnt="0"/>
      <dgm:spPr/>
    </dgm:pt>
    <dgm:pt modelId="{50312260-A319-4020-AE5E-2840B079F546}" type="pres">
      <dgm:prSet presAssocID="{6939B6FA-8FC4-4F14-AD04-CAF3B058227E}" presName="parentLin" presStyleCnt="0"/>
      <dgm:spPr/>
    </dgm:pt>
    <dgm:pt modelId="{0E1EFA61-50D4-42FA-91DC-B85A88748AEE}" type="pres">
      <dgm:prSet presAssocID="{6939B6FA-8FC4-4F14-AD04-CAF3B058227E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3022AD14-3186-49C3-9C4F-95D6688AB662}" type="pres">
      <dgm:prSet presAssocID="{6939B6FA-8FC4-4F14-AD04-CAF3B058227E}" presName="parentText" presStyleLbl="node1" presStyleIdx="1" presStyleCnt="6" custScaleX="1293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EB7F9-E719-46B7-BBAC-29AEAC7D6343}" type="pres">
      <dgm:prSet presAssocID="{6939B6FA-8FC4-4F14-AD04-CAF3B058227E}" presName="negativeSpace" presStyleCnt="0"/>
      <dgm:spPr/>
    </dgm:pt>
    <dgm:pt modelId="{1140E655-F1FB-421B-9AD6-45ECA845C6B7}" type="pres">
      <dgm:prSet presAssocID="{6939B6FA-8FC4-4F14-AD04-CAF3B058227E}" presName="childText" presStyleLbl="conFgAcc1" presStyleIdx="1" presStyleCnt="6">
        <dgm:presLayoutVars>
          <dgm:bulletEnabled val="1"/>
        </dgm:presLayoutVars>
      </dgm:prSet>
      <dgm:spPr/>
    </dgm:pt>
    <dgm:pt modelId="{634B5E6A-5430-43A9-8103-7999667BA80C}" type="pres">
      <dgm:prSet presAssocID="{5FE86A62-2EC2-4936-A040-DBB979511C38}" presName="spaceBetweenRectangles" presStyleCnt="0"/>
      <dgm:spPr/>
    </dgm:pt>
    <dgm:pt modelId="{15D73433-C6BD-4637-8FD0-B80A72F821CE}" type="pres">
      <dgm:prSet presAssocID="{B9A636D3-E13E-4018-9AF1-7D8873E1C38C}" presName="parentLin" presStyleCnt="0"/>
      <dgm:spPr/>
    </dgm:pt>
    <dgm:pt modelId="{C5264A6A-1641-44CC-8C91-46B7E7331B22}" type="pres">
      <dgm:prSet presAssocID="{B9A636D3-E13E-4018-9AF1-7D8873E1C38C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5CB6FECB-AE1E-4BDB-937A-ACDDF9C21B09}" type="pres">
      <dgm:prSet presAssocID="{B9A636D3-E13E-4018-9AF1-7D8873E1C38C}" presName="parentText" presStyleLbl="node1" presStyleIdx="2" presStyleCnt="6" custScaleX="126862" custScaleY="97183" custLinFactNeighborX="-1424" custLinFactNeighborY="-33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F27D2A-8E66-47DE-B902-AF508D6445BE}" type="pres">
      <dgm:prSet presAssocID="{B9A636D3-E13E-4018-9AF1-7D8873E1C38C}" presName="negativeSpace" presStyleCnt="0"/>
      <dgm:spPr/>
    </dgm:pt>
    <dgm:pt modelId="{D06FD3E0-42AD-4AA1-8E42-1F2FBDBB237B}" type="pres">
      <dgm:prSet presAssocID="{B9A636D3-E13E-4018-9AF1-7D8873E1C38C}" presName="childText" presStyleLbl="conFgAcc1" presStyleIdx="2" presStyleCnt="6">
        <dgm:presLayoutVars>
          <dgm:bulletEnabled val="1"/>
        </dgm:presLayoutVars>
      </dgm:prSet>
      <dgm:spPr/>
    </dgm:pt>
    <dgm:pt modelId="{FE0F745E-503A-4419-A96A-0BD712B83BC6}" type="pres">
      <dgm:prSet presAssocID="{7D079283-7E37-4DEE-953D-A7A6D546F8D0}" presName="spaceBetweenRectangles" presStyleCnt="0"/>
      <dgm:spPr/>
    </dgm:pt>
    <dgm:pt modelId="{61A67A69-30D5-46C2-980C-4C79C56A9E4A}" type="pres">
      <dgm:prSet presAssocID="{09132BA7-1B07-4C8C-A177-554B2C2777C0}" presName="parentLin" presStyleCnt="0"/>
      <dgm:spPr/>
    </dgm:pt>
    <dgm:pt modelId="{4C007634-A6B6-4D57-9EE4-7F4B02E6A288}" type="pres">
      <dgm:prSet presAssocID="{09132BA7-1B07-4C8C-A177-554B2C2777C0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6EFFF0D1-FE91-4DBD-B99E-294EDFD2434B}" type="pres">
      <dgm:prSet presAssocID="{09132BA7-1B07-4C8C-A177-554B2C2777C0}" presName="parentText" presStyleLbl="node1" presStyleIdx="3" presStyleCnt="6" custScaleX="12798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6348D8-88F3-428F-819A-36C9D21F658C}" type="pres">
      <dgm:prSet presAssocID="{09132BA7-1B07-4C8C-A177-554B2C2777C0}" presName="negativeSpace" presStyleCnt="0"/>
      <dgm:spPr/>
    </dgm:pt>
    <dgm:pt modelId="{F7CDB40D-95EF-4CB1-A89E-D7786E7BA691}" type="pres">
      <dgm:prSet presAssocID="{09132BA7-1B07-4C8C-A177-554B2C2777C0}" presName="childText" presStyleLbl="conFgAcc1" presStyleIdx="3" presStyleCnt="6">
        <dgm:presLayoutVars>
          <dgm:bulletEnabled val="1"/>
        </dgm:presLayoutVars>
      </dgm:prSet>
      <dgm:spPr/>
    </dgm:pt>
    <dgm:pt modelId="{E61EBC00-AB7C-4521-AC01-E8851EE1C045}" type="pres">
      <dgm:prSet presAssocID="{B28C6233-DA31-4B8C-814D-2034DF780536}" presName="spaceBetweenRectangles" presStyleCnt="0"/>
      <dgm:spPr/>
    </dgm:pt>
    <dgm:pt modelId="{2407C15A-C2E2-4C77-BB2D-03F54E295F4A}" type="pres">
      <dgm:prSet presAssocID="{638F0B17-5FF9-4281-994E-02B81A027730}" presName="parentLin" presStyleCnt="0"/>
      <dgm:spPr/>
    </dgm:pt>
    <dgm:pt modelId="{94A69CB2-1F72-45D2-8C8C-F239D46AB2D4}" type="pres">
      <dgm:prSet presAssocID="{638F0B17-5FF9-4281-994E-02B81A027730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7D39D571-664F-4742-AF31-C363BED3EC43}" type="pres">
      <dgm:prSet presAssocID="{638F0B17-5FF9-4281-994E-02B81A027730}" presName="parentText" presStyleLbl="node1" presStyleIdx="4" presStyleCnt="6" custScaleX="131339" custLinFactNeighborX="-1424" custLinFactNeighborY="698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DF4CB6-01CB-4863-931B-18BCD2AE96B0}" type="pres">
      <dgm:prSet presAssocID="{638F0B17-5FF9-4281-994E-02B81A027730}" presName="negativeSpace" presStyleCnt="0"/>
      <dgm:spPr/>
    </dgm:pt>
    <dgm:pt modelId="{2BE57F70-8DD0-47B3-88FE-AF208979B787}" type="pres">
      <dgm:prSet presAssocID="{638F0B17-5FF9-4281-994E-02B81A027730}" presName="childText" presStyleLbl="conFgAcc1" presStyleIdx="4" presStyleCnt="6">
        <dgm:presLayoutVars>
          <dgm:bulletEnabled val="1"/>
        </dgm:presLayoutVars>
      </dgm:prSet>
      <dgm:spPr/>
    </dgm:pt>
    <dgm:pt modelId="{E00BF131-C216-4552-B625-E8307B34E4E1}" type="pres">
      <dgm:prSet presAssocID="{EAB6CABB-9FAC-466F-925F-E98EA0083343}" presName="spaceBetweenRectangles" presStyleCnt="0"/>
      <dgm:spPr/>
    </dgm:pt>
    <dgm:pt modelId="{60C940AF-6DF0-42B4-A82F-13512BB22A56}" type="pres">
      <dgm:prSet presAssocID="{871602A8-1804-4C4C-9C35-21BCF70F4D80}" presName="parentLin" presStyleCnt="0"/>
      <dgm:spPr/>
    </dgm:pt>
    <dgm:pt modelId="{6B89AD9F-6D5D-45CF-993E-5F9C2427D4BE}" type="pres">
      <dgm:prSet presAssocID="{871602A8-1804-4C4C-9C35-21BCF70F4D80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E669F49D-5541-4ADC-99A8-C31B83D4DBE2}" type="pres">
      <dgm:prSet presAssocID="{871602A8-1804-4C4C-9C35-21BCF70F4D80}" presName="parentText" presStyleLbl="node1" presStyleIdx="5" presStyleCnt="6" custScaleX="1286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DB098A-A69F-4D64-9D7E-807EABF37AB9}" type="pres">
      <dgm:prSet presAssocID="{871602A8-1804-4C4C-9C35-21BCF70F4D80}" presName="negativeSpace" presStyleCnt="0"/>
      <dgm:spPr/>
    </dgm:pt>
    <dgm:pt modelId="{DC2A6798-09AF-4019-99AE-6194DC28D21E}" type="pres">
      <dgm:prSet presAssocID="{871602A8-1804-4C4C-9C35-21BCF70F4D8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99D9C3F-BFAA-4864-8FD0-C0B77A8DCE4D}" type="presOf" srcId="{638F0B17-5FF9-4281-994E-02B81A027730}" destId="{94A69CB2-1F72-45D2-8C8C-F239D46AB2D4}" srcOrd="0" destOrd="0" presId="urn:microsoft.com/office/officeart/2005/8/layout/list1"/>
    <dgm:cxn modelId="{0A7B3CC0-66B8-47F8-B61B-4CBFDDB9D447}" type="presOf" srcId="{09132BA7-1B07-4C8C-A177-554B2C2777C0}" destId="{6EFFF0D1-FE91-4DBD-B99E-294EDFD2434B}" srcOrd="1" destOrd="0" presId="urn:microsoft.com/office/officeart/2005/8/layout/list1"/>
    <dgm:cxn modelId="{51BC7FE6-0DC5-41BC-94A2-3B41AD5020BB}" srcId="{C21FAC03-33B7-422E-941D-46D75A925F94}" destId="{638F0B17-5FF9-4281-994E-02B81A027730}" srcOrd="4" destOrd="0" parTransId="{ED26BD0E-C440-4559-B4A9-C84A601D9FA2}" sibTransId="{EAB6CABB-9FAC-466F-925F-E98EA0083343}"/>
    <dgm:cxn modelId="{233ED3BB-6277-4FBD-8EA5-E1AE530632A2}" type="presOf" srcId="{638F0B17-5FF9-4281-994E-02B81A027730}" destId="{7D39D571-664F-4742-AF31-C363BED3EC43}" srcOrd="1" destOrd="0" presId="urn:microsoft.com/office/officeart/2005/8/layout/list1"/>
    <dgm:cxn modelId="{12AA3457-E6E1-4D9D-A88D-8258B1D8605D}" type="presOf" srcId="{871602A8-1804-4C4C-9C35-21BCF70F4D80}" destId="{6B89AD9F-6D5D-45CF-993E-5F9C2427D4BE}" srcOrd="0" destOrd="0" presId="urn:microsoft.com/office/officeart/2005/8/layout/list1"/>
    <dgm:cxn modelId="{51BD33D4-BB07-4886-B589-DE80F940C335}" srcId="{C21FAC03-33B7-422E-941D-46D75A925F94}" destId="{B9A636D3-E13E-4018-9AF1-7D8873E1C38C}" srcOrd="2" destOrd="0" parTransId="{4CFEFE37-0BDD-49A3-9788-15AB8F9E2E80}" sibTransId="{7D079283-7E37-4DEE-953D-A7A6D546F8D0}"/>
    <dgm:cxn modelId="{B96B0DA3-822D-4EA3-9D45-E3ABCB42C2CF}" srcId="{C21FAC03-33B7-422E-941D-46D75A925F94}" destId="{871602A8-1804-4C4C-9C35-21BCF70F4D80}" srcOrd="5" destOrd="0" parTransId="{38B896C7-0A10-45AE-B1DA-8F4BDC503889}" sibTransId="{6BBAF855-E83C-44E8-926C-E2DFA136A07E}"/>
    <dgm:cxn modelId="{3D53306D-0046-429A-B140-A7C5AA31C8AD}" srcId="{C21FAC03-33B7-422E-941D-46D75A925F94}" destId="{6939B6FA-8FC4-4F14-AD04-CAF3B058227E}" srcOrd="1" destOrd="0" parTransId="{E56D38EC-4121-42D3-8422-8E01F6EF7FFB}" sibTransId="{5FE86A62-2EC2-4936-A040-DBB979511C38}"/>
    <dgm:cxn modelId="{D037C43F-FB7B-40EF-8BA5-9000F110A837}" type="presOf" srcId="{09132BA7-1B07-4C8C-A177-554B2C2777C0}" destId="{4C007634-A6B6-4D57-9EE4-7F4B02E6A288}" srcOrd="0" destOrd="0" presId="urn:microsoft.com/office/officeart/2005/8/layout/list1"/>
    <dgm:cxn modelId="{760CB327-688A-4CF2-B839-BDA03C2D8224}" type="presOf" srcId="{C21FAC03-33B7-422E-941D-46D75A925F94}" destId="{F2DD82CF-62D7-4AE1-B0AD-48780AF52DC6}" srcOrd="0" destOrd="0" presId="urn:microsoft.com/office/officeart/2005/8/layout/list1"/>
    <dgm:cxn modelId="{D23FC974-2B9D-4D32-B46A-FD0D75DA38B5}" type="presOf" srcId="{6939B6FA-8FC4-4F14-AD04-CAF3B058227E}" destId="{0E1EFA61-50D4-42FA-91DC-B85A88748AEE}" srcOrd="0" destOrd="0" presId="urn:microsoft.com/office/officeart/2005/8/layout/list1"/>
    <dgm:cxn modelId="{960F14DC-E7F6-4A3F-BA84-52C982D6FBAF}" srcId="{C21FAC03-33B7-422E-941D-46D75A925F94}" destId="{09132BA7-1B07-4C8C-A177-554B2C2777C0}" srcOrd="3" destOrd="0" parTransId="{0DFDAE03-EC53-4640-A0C6-71A66964D855}" sibTransId="{B28C6233-DA31-4B8C-814D-2034DF780536}"/>
    <dgm:cxn modelId="{5EEF4B05-2705-4951-8F8A-CC41A2792436}" type="presOf" srcId="{871602A8-1804-4C4C-9C35-21BCF70F4D80}" destId="{E669F49D-5541-4ADC-99A8-C31B83D4DBE2}" srcOrd="1" destOrd="0" presId="urn:microsoft.com/office/officeart/2005/8/layout/list1"/>
    <dgm:cxn modelId="{3757E35E-1649-4D75-B2A9-F777F12A935D}" type="presOf" srcId="{4E6AA9A1-6869-4013-86C4-C4614E193842}" destId="{4249DDE7-6D44-4AB6-9243-2BA83E20CF0F}" srcOrd="1" destOrd="0" presId="urn:microsoft.com/office/officeart/2005/8/layout/list1"/>
    <dgm:cxn modelId="{64F8E412-20FB-41F9-9FE4-EEDCFCE8BB7A}" type="presOf" srcId="{B9A636D3-E13E-4018-9AF1-7D8873E1C38C}" destId="{5CB6FECB-AE1E-4BDB-937A-ACDDF9C21B09}" srcOrd="1" destOrd="0" presId="urn:microsoft.com/office/officeart/2005/8/layout/list1"/>
    <dgm:cxn modelId="{C2B18AF2-9BC1-45DD-B423-A737A5C220A7}" type="presOf" srcId="{B9A636D3-E13E-4018-9AF1-7D8873E1C38C}" destId="{C5264A6A-1641-44CC-8C91-46B7E7331B22}" srcOrd="0" destOrd="0" presId="urn:microsoft.com/office/officeart/2005/8/layout/list1"/>
    <dgm:cxn modelId="{D84DC53A-A0E4-4E81-AD54-3681D78264B6}" type="presOf" srcId="{4E6AA9A1-6869-4013-86C4-C4614E193842}" destId="{1F36FCC1-6DC8-4D98-B57C-2113B5D54F8C}" srcOrd="0" destOrd="0" presId="urn:microsoft.com/office/officeart/2005/8/layout/list1"/>
    <dgm:cxn modelId="{CFCF79BE-B5A2-4082-B741-DF5C9CB6366D}" type="presOf" srcId="{6939B6FA-8FC4-4F14-AD04-CAF3B058227E}" destId="{3022AD14-3186-49C3-9C4F-95D6688AB662}" srcOrd="1" destOrd="0" presId="urn:microsoft.com/office/officeart/2005/8/layout/list1"/>
    <dgm:cxn modelId="{0F63B038-7496-4EA1-AB49-D2E4A7064538}" srcId="{C21FAC03-33B7-422E-941D-46D75A925F94}" destId="{4E6AA9A1-6869-4013-86C4-C4614E193842}" srcOrd="0" destOrd="0" parTransId="{31CB7865-DA23-4DD7-ADE3-345EF52304E8}" sibTransId="{A598FDD9-6796-4773-9AAA-6B39A19DF88B}"/>
    <dgm:cxn modelId="{B27DBAEA-DF8C-4615-A068-426D16F74E58}" type="presParOf" srcId="{F2DD82CF-62D7-4AE1-B0AD-48780AF52DC6}" destId="{6FF4FC9F-722E-4F7A-B70F-891D4A464C58}" srcOrd="0" destOrd="0" presId="urn:microsoft.com/office/officeart/2005/8/layout/list1"/>
    <dgm:cxn modelId="{1F0F2A23-B2F4-485B-B427-1DB207E5B769}" type="presParOf" srcId="{6FF4FC9F-722E-4F7A-B70F-891D4A464C58}" destId="{1F36FCC1-6DC8-4D98-B57C-2113B5D54F8C}" srcOrd="0" destOrd="0" presId="urn:microsoft.com/office/officeart/2005/8/layout/list1"/>
    <dgm:cxn modelId="{2122872E-E857-4078-A7FA-2EB8006B0C64}" type="presParOf" srcId="{6FF4FC9F-722E-4F7A-B70F-891D4A464C58}" destId="{4249DDE7-6D44-4AB6-9243-2BA83E20CF0F}" srcOrd="1" destOrd="0" presId="urn:microsoft.com/office/officeart/2005/8/layout/list1"/>
    <dgm:cxn modelId="{E92B9E75-754B-4811-BFEB-B913E4CA875F}" type="presParOf" srcId="{F2DD82CF-62D7-4AE1-B0AD-48780AF52DC6}" destId="{75148C1B-A3E9-4266-83E1-C861DC6EE793}" srcOrd="1" destOrd="0" presId="urn:microsoft.com/office/officeart/2005/8/layout/list1"/>
    <dgm:cxn modelId="{B98553DE-96F8-4667-8E1E-B657582CBF50}" type="presParOf" srcId="{F2DD82CF-62D7-4AE1-B0AD-48780AF52DC6}" destId="{F2E96A79-80BC-45A0-9205-A7D8BBC1280F}" srcOrd="2" destOrd="0" presId="urn:microsoft.com/office/officeart/2005/8/layout/list1"/>
    <dgm:cxn modelId="{D28E1FC6-D93A-4C36-9CB6-5B5B69C61B5F}" type="presParOf" srcId="{F2DD82CF-62D7-4AE1-B0AD-48780AF52DC6}" destId="{59D2BA08-AFAE-4CED-8AC6-8D27F49F98A7}" srcOrd="3" destOrd="0" presId="urn:microsoft.com/office/officeart/2005/8/layout/list1"/>
    <dgm:cxn modelId="{105BBCF5-1BD7-4878-BF9E-DA61AFA936AD}" type="presParOf" srcId="{F2DD82CF-62D7-4AE1-B0AD-48780AF52DC6}" destId="{50312260-A319-4020-AE5E-2840B079F546}" srcOrd="4" destOrd="0" presId="urn:microsoft.com/office/officeart/2005/8/layout/list1"/>
    <dgm:cxn modelId="{823AF1F6-87ED-4255-BD10-B432280F5576}" type="presParOf" srcId="{50312260-A319-4020-AE5E-2840B079F546}" destId="{0E1EFA61-50D4-42FA-91DC-B85A88748AEE}" srcOrd="0" destOrd="0" presId="urn:microsoft.com/office/officeart/2005/8/layout/list1"/>
    <dgm:cxn modelId="{90DD06BD-AFBD-421A-9A55-46B0A242A20B}" type="presParOf" srcId="{50312260-A319-4020-AE5E-2840B079F546}" destId="{3022AD14-3186-49C3-9C4F-95D6688AB662}" srcOrd="1" destOrd="0" presId="urn:microsoft.com/office/officeart/2005/8/layout/list1"/>
    <dgm:cxn modelId="{01D688BA-AFE3-4729-8909-C3E8EBC2F374}" type="presParOf" srcId="{F2DD82CF-62D7-4AE1-B0AD-48780AF52DC6}" destId="{6B3EB7F9-E719-46B7-BBAC-29AEAC7D6343}" srcOrd="5" destOrd="0" presId="urn:microsoft.com/office/officeart/2005/8/layout/list1"/>
    <dgm:cxn modelId="{58FC83BE-AED2-4E6B-8FFE-A818ED1928A4}" type="presParOf" srcId="{F2DD82CF-62D7-4AE1-B0AD-48780AF52DC6}" destId="{1140E655-F1FB-421B-9AD6-45ECA845C6B7}" srcOrd="6" destOrd="0" presId="urn:microsoft.com/office/officeart/2005/8/layout/list1"/>
    <dgm:cxn modelId="{6099DF63-D573-4CD4-93CB-B6CC0B32E14B}" type="presParOf" srcId="{F2DD82CF-62D7-4AE1-B0AD-48780AF52DC6}" destId="{634B5E6A-5430-43A9-8103-7999667BA80C}" srcOrd="7" destOrd="0" presId="urn:microsoft.com/office/officeart/2005/8/layout/list1"/>
    <dgm:cxn modelId="{C4A6A039-A46C-434A-B19C-A09784B264CF}" type="presParOf" srcId="{F2DD82CF-62D7-4AE1-B0AD-48780AF52DC6}" destId="{15D73433-C6BD-4637-8FD0-B80A72F821CE}" srcOrd="8" destOrd="0" presId="urn:microsoft.com/office/officeart/2005/8/layout/list1"/>
    <dgm:cxn modelId="{C82AC373-0900-4E04-B614-98B40FBCE686}" type="presParOf" srcId="{15D73433-C6BD-4637-8FD0-B80A72F821CE}" destId="{C5264A6A-1641-44CC-8C91-46B7E7331B22}" srcOrd="0" destOrd="0" presId="urn:microsoft.com/office/officeart/2005/8/layout/list1"/>
    <dgm:cxn modelId="{DFE24AAF-163B-431E-9845-EA38352EB3BA}" type="presParOf" srcId="{15D73433-C6BD-4637-8FD0-B80A72F821CE}" destId="{5CB6FECB-AE1E-4BDB-937A-ACDDF9C21B09}" srcOrd="1" destOrd="0" presId="urn:microsoft.com/office/officeart/2005/8/layout/list1"/>
    <dgm:cxn modelId="{D8B09B0C-8469-46B4-AACF-46F3C1F496C2}" type="presParOf" srcId="{F2DD82CF-62D7-4AE1-B0AD-48780AF52DC6}" destId="{B5F27D2A-8E66-47DE-B902-AF508D6445BE}" srcOrd="9" destOrd="0" presId="urn:microsoft.com/office/officeart/2005/8/layout/list1"/>
    <dgm:cxn modelId="{4E5EAD76-9217-4DD4-8F6A-02FCF69FB931}" type="presParOf" srcId="{F2DD82CF-62D7-4AE1-B0AD-48780AF52DC6}" destId="{D06FD3E0-42AD-4AA1-8E42-1F2FBDBB237B}" srcOrd="10" destOrd="0" presId="urn:microsoft.com/office/officeart/2005/8/layout/list1"/>
    <dgm:cxn modelId="{C9CB0C4D-B8A9-41B7-96F1-85968258E15D}" type="presParOf" srcId="{F2DD82CF-62D7-4AE1-B0AD-48780AF52DC6}" destId="{FE0F745E-503A-4419-A96A-0BD712B83BC6}" srcOrd="11" destOrd="0" presId="urn:microsoft.com/office/officeart/2005/8/layout/list1"/>
    <dgm:cxn modelId="{9791B12A-6AC2-49DD-9217-619D07FDBD2E}" type="presParOf" srcId="{F2DD82CF-62D7-4AE1-B0AD-48780AF52DC6}" destId="{61A67A69-30D5-46C2-980C-4C79C56A9E4A}" srcOrd="12" destOrd="0" presId="urn:microsoft.com/office/officeart/2005/8/layout/list1"/>
    <dgm:cxn modelId="{E0A8E799-DDED-48DD-A97F-49019BD59469}" type="presParOf" srcId="{61A67A69-30D5-46C2-980C-4C79C56A9E4A}" destId="{4C007634-A6B6-4D57-9EE4-7F4B02E6A288}" srcOrd="0" destOrd="0" presId="urn:microsoft.com/office/officeart/2005/8/layout/list1"/>
    <dgm:cxn modelId="{21C5F9FC-23F6-439C-B021-4D755A0C6C8A}" type="presParOf" srcId="{61A67A69-30D5-46C2-980C-4C79C56A9E4A}" destId="{6EFFF0D1-FE91-4DBD-B99E-294EDFD2434B}" srcOrd="1" destOrd="0" presId="urn:microsoft.com/office/officeart/2005/8/layout/list1"/>
    <dgm:cxn modelId="{AAB3C416-8E88-4179-9169-89975AE21F9C}" type="presParOf" srcId="{F2DD82CF-62D7-4AE1-B0AD-48780AF52DC6}" destId="{576348D8-88F3-428F-819A-36C9D21F658C}" srcOrd="13" destOrd="0" presId="urn:microsoft.com/office/officeart/2005/8/layout/list1"/>
    <dgm:cxn modelId="{721380CD-8C33-48FA-8486-7250CC506691}" type="presParOf" srcId="{F2DD82CF-62D7-4AE1-B0AD-48780AF52DC6}" destId="{F7CDB40D-95EF-4CB1-A89E-D7786E7BA691}" srcOrd="14" destOrd="0" presId="urn:microsoft.com/office/officeart/2005/8/layout/list1"/>
    <dgm:cxn modelId="{6FCB996C-EC1A-485D-9C5F-E184CA8C248C}" type="presParOf" srcId="{F2DD82CF-62D7-4AE1-B0AD-48780AF52DC6}" destId="{E61EBC00-AB7C-4521-AC01-E8851EE1C045}" srcOrd="15" destOrd="0" presId="urn:microsoft.com/office/officeart/2005/8/layout/list1"/>
    <dgm:cxn modelId="{811D0C2E-EEB0-456F-B8FB-12AA53378D93}" type="presParOf" srcId="{F2DD82CF-62D7-4AE1-B0AD-48780AF52DC6}" destId="{2407C15A-C2E2-4C77-BB2D-03F54E295F4A}" srcOrd="16" destOrd="0" presId="urn:microsoft.com/office/officeart/2005/8/layout/list1"/>
    <dgm:cxn modelId="{C36C33A7-3765-43AA-B3B0-31026D11D255}" type="presParOf" srcId="{2407C15A-C2E2-4C77-BB2D-03F54E295F4A}" destId="{94A69CB2-1F72-45D2-8C8C-F239D46AB2D4}" srcOrd="0" destOrd="0" presId="urn:microsoft.com/office/officeart/2005/8/layout/list1"/>
    <dgm:cxn modelId="{9D76B410-FDDE-4B4F-B4A4-6FD42894B977}" type="presParOf" srcId="{2407C15A-C2E2-4C77-BB2D-03F54E295F4A}" destId="{7D39D571-664F-4742-AF31-C363BED3EC43}" srcOrd="1" destOrd="0" presId="urn:microsoft.com/office/officeart/2005/8/layout/list1"/>
    <dgm:cxn modelId="{82408BD3-225D-40B2-B66B-1F5A1734C8DA}" type="presParOf" srcId="{F2DD82CF-62D7-4AE1-B0AD-48780AF52DC6}" destId="{2DDF4CB6-01CB-4863-931B-18BCD2AE96B0}" srcOrd="17" destOrd="0" presId="urn:microsoft.com/office/officeart/2005/8/layout/list1"/>
    <dgm:cxn modelId="{E9630D5A-D4D1-4B87-B3FF-1E5629F1A6EF}" type="presParOf" srcId="{F2DD82CF-62D7-4AE1-B0AD-48780AF52DC6}" destId="{2BE57F70-8DD0-47B3-88FE-AF208979B787}" srcOrd="18" destOrd="0" presId="urn:microsoft.com/office/officeart/2005/8/layout/list1"/>
    <dgm:cxn modelId="{7C91987A-60A2-41D2-9A7B-636BD83DEC8A}" type="presParOf" srcId="{F2DD82CF-62D7-4AE1-B0AD-48780AF52DC6}" destId="{E00BF131-C216-4552-B625-E8307B34E4E1}" srcOrd="19" destOrd="0" presId="urn:microsoft.com/office/officeart/2005/8/layout/list1"/>
    <dgm:cxn modelId="{86B9065A-FB92-4CB0-BDBF-2C475077A832}" type="presParOf" srcId="{F2DD82CF-62D7-4AE1-B0AD-48780AF52DC6}" destId="{60C940AF-6DF0-42B4-A82F-13512BB22A56}" srcOrd="20" destOrd="0" presId="urn:microsoft.com/office/officeart/2005/8/layout/list1"/>
    <dgm:cxn modelId="{32164E24-63C0-47A9-ABF8-0C15D28600D4}" type="presParOf" srcId="{60C940AF-6DF0-42B4-A82F-13512BB22A56}" destId="{6B89AD9F-6D5D-45CF-993E-5F9C2427D4BE}" srcOrd="0" destOrd="0" presId="urn:microsoft.com/office/officeart/2005/8/layout/list1"/>
    <dgm:cxn modelId="{18C03912-FFB8-4629-8AF0-A24DFA98FDC6}" type="presParOf" srcId="{60C940AF-6DF0-42B4-A82F-13512BB22A56}" destId="{E669F49D-5541-4ADC-99A8-C31B83D4DBE2}" srcOrd="1" destOrd="0" presId="urn:microsoft.com/office/officeart/2005/8/layout/list1"/>
    <dgm:cxn modelId="{080EA3D5-2105-489D-B2AC-85110DFC29F0}" type="presParOf" srcId="{F2DD82CF-62D7-4AE1-B0AD-48780AF52DC6}" destId="{1BDB098A-A69F-4D64-9D7E-807EABF37AB9}" srcOrd="21" destOrd="0" presId="urn:microsoft.com/office/officeart/2005/8/layout/list1"/>
    <dgm:cxn modelId="{1DDE1EB1-0253-4A6C-9BF6-84A633439617}" type="presParOf" srcId="{F2DD82CF-62D7-4AE1-B0AD-48780AF52DC6}" destId="{DC2A6798-09AF-4019-99AE-6194DC28D21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132BA7-1B07-4C8C-A177-554B2C2777C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根据商品销售状况及时补货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DFDAE03-EC53-4640-A0C6-71A66964D855}" type="par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B28C6233-DA31-4B8C-814D-2034DF780536}" type="sib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C56450B-B622-4FE1-B563-018E39CCCD35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针对厂商缺货或其它原因无送货之订单及时取消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712A426A-1376-4EC6-A160-A7B06C8BF901}" type="parTrans" cxnId="{693B07D4-9EE0-4CFF-BC46-B73CE3377B97}">
      <dgm:prSet/>
      <dgm:spPr/>
      <dgm:t>
        <a:bodyPr/>
        <a:lstStyle/>
        <a:p>
          <a:endParaRPr lang="zh-CN" altLang="en-US"/>
        </a:p>
      </dgm:t>
    </dgm:pt>
    <dgm:pt modelId="{A56A67A3-977A-49EF-AF1B-93B869728973}" type="sibTrans" cxnId="{693B07D4-9EE0-4CFF-BC46-B73CE3377B97}">
      <dgm:prSet/>
      <dgm:spPr/>
      <dgm:t>
        <a:bodyPr/>
        <a:lstStyle/>
        <a:p>
          <a:endParaRPr lang="zh-CN" altLang="en-US"/>
        </a:p>
      </dgm:t>
    </dgm:pt>
    <dgm:pt modelId="{8BA5EBBC-AD96-4A8B-AEC2-6E265DBA15F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有在途的，追踪落实在途订单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1CF70A9C-2927-4EA5-B048-FB6444244F13}" type="parTrans" cxnId="{11CBD761-3051-4D31-BE56-F73DC68237D8}">
      <dgm:prSet/>
      <dgm:spPr/>
      <dgm:t>
        <a:bodyPr/>
        <a:lstStyle/>
        <a:p>
          <a:endParaRPr lang="zh-CN" altLang="en-US"/>
        </a:p>
      </dgm:t>
    </dgm:pt>
    <dgm:pt modelId="{FE601CDF-8E7E-41D9-92E8-163E62E176E2}" type="sibTrans" cxnId="{11CBD761-3051-4D31-BE56-F73DC68237D8}">
      <dgm:prSet/>
      <dgm:spPr/>
      <dgm:t>
        <a:bodyPr/>
        <a:lstStyle/>
        <a:p>
          <a:endParaRPr lang="zh-CN" altLang="en-US"/>
        </a:p>
      </dgm:t>
    </dgm:pt>
    <dgm:pt modelId="{1C92F759-9AC1-4C13-8718-521C3F875E75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单据及时入库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2B1B5C9D-E866-40A3-BC8A-8D03B5DF79F5}" type="parTrans" cxnId="{C6BE23E2-CACF-426B-A5E5-49443A8DACBA}">
      <dgm:prSet/>
      <dgm:spPr/>
    </dgm:pt>
    <dgm:pt modelId="{F87A95EE-A5E5-45F3-A902-7718E80962B5}" type="sibTrans" cxnId="{C6BE23E2-CACF-426B-A5E5-49443A8DACBA}">
      <dgm:prSet/>
      <dgm:spPr/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0BF181B-2CF2-4A5C-94BB-C276DDDD314E}" type="pres">
      <dgm:prSet presAssocID="{1C92F759-9AC1-4C13-8718-521C3F875E75}" presName="parentLin" presStyleCnt="0"/>
      <dgm:spPr/>
    </dgm:pt>
    <dgm:pt modelId="{B186837B-7C10-4B81-9355-732DBEC5AD17}" type="pres">
      <dgm:prSet presAssocID="{1C92F759-9AC1-4C13-8718-521C3F875E75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7647518-6DE7-4771-82ED-68F0927C1384}" type="pres">
      <dgm:prSet presAssocID="{1C92F759-9AC1-4C13-8718-521C3F875E7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28DB98-C6CB-4AD8-8DE9-39E00174B6E3}" type="pres">
      <dgm:prSet presAssocID="{1C92F759-9AC1-4C13-8718-521C3F875E75}" presName="negativeSpace" presStyleCnt="0"/>
      <dgm:spPr/>
    </dgm:pt>
    <dgm:pt modelId="{98C12BDE-6502-44A2-B3B4-82019A363867}" type="pres">
      <dgm:prSet presAssocID="{1C92F759-9AC1-4C13-8718-521C3F875E75}" presName="childText" presStyleLbl="conFgAcc1" presStyleIdx="0" presStyleCnt="4">
        <dgm:presLayoutVars>
          <dgm:bulletEnabled val="1"/>
        </dgm:presLayoutVars>
      </dgm:prSet>
      <dgm:spPr/>
    </dgm:pt>
    <dgm:pt modelId="{A899099D-88BB-4954-9D3B-A7F2428B264C}" type="pres">
      <dgm:prSet presAssocID="{F87A95EE-A5E5-45F3-A902-7718E80962B5}" presName="spaceBetweenRectangles" presStyleCnt="0"/>
      <dgm:spPr/>
    </dgm:pt>
    <dgm:pt modelId="{61A67A69-30D5-46C2-980C-4C79C56A9E4A}" type="pres">
      <dgm:prSet presAssocID="{09132BA7-1B07-4C8C-A177-554B2C2777C0}" presName="parentLin" presStyleCnt="0"/>
      <dgm:spPr/>
    </dgm:pt>
    <dgm:pt modelId="{4C007634-A6B6-4D57-9EE4-7F4B02E6A288}" type="pres">
      <dgm:prSet presAssocID="{09132BA7-1B07-4C8C-A177-554B2C2777C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6EFFF0D1-FE91-4DBD-B99E-294EDFD2434B}" type="pres">
      <dgm:prSet presAssocID="{09132BA7-1B07-4C8C-A177-554B2C2777C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6348D8-88F3-428F-819A-36C9D21F658C}" type="pres">
      <dgm:prSet presAssocID="{09132BA7-1B07-4C8C-A177-554B2C2777C0}" presName="negativeSpace" presStyleCnt="0"/>
      <dgm:spPr/>
    </dgm:pt>
    <dgm:pt modelId="{F7CDB40D-95EF-4CB1-A89E-D7786E7BA691}" type="pres">
      <dgm:prSet presAssocID="{09132BA7-1B07-4C8C-A177-554B2C2777C0}" presName="childText" presStyleLbl="conFgAcc1" presStyleIdx="1" presStyleCnt="4">
        <dgm:presLayoutVars>
          <dgm:bulletEnabled val="1"/>
        </dgm:presLayoutVars>
      </dgm:prSet>
      <dgm:spPr/>
    </dgm:pt>
    <dgm:pt modelId="{FC4711E8-F439-45DE-B625-836F2079CA4C}" type="pres">
      <dgm:prSet presAssocID="{B28C6233-DA31-4B8C-814D-2034DF780536}" presName="spaceBetweenRectangles" presStyleCnt="0"/>
      <dgm:spPr/>
    </dgm:pt>
    <dgm:pt modelId="{2B4CD936-E8A1-49C7-B913-3349F998A673}" type="pres">
      <dgm:prSet presAssocID="{8BA5EBBC-AD96-4A8B-AEC2-6E265DBA15F3}" presName="parentLin" presStyleCnt="0"/>
      <dgm:spPr/>
    </dgm:pt>
    <dgm:pt modelId="{223A04FD-6BAA-4543-A76E-C6764784767C}" type="pres">
      <dgm:prSet presAssocID="{8BA5EBBC-AD96-4A8B-AEC2-6E265DBA15F3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0B90177E-F9EE-49AA-B179-34A97C0D4C0F}" type="pres">
      <dgm:prSet presAssocID="{8BA5EBBC-AD96-4A8B-AEC2-6E265DBA15F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B6583A-6C1A-489B-BBA5-ADF6714F9087}" type="pres">
      <dgm:prSet presAssocID="{8BA5EBBC-AD96-4A8B-AEC2-6E265DBA15F3}" presName="negativeSpace" presStyleCnt="0"/>
      <dgm:spPr/>
    </dgm:pt>
    <dgm:pt modelId="{92CA0459-6446-4B93-8EF8-FB83DED309C2}" type="pres">
      <dgm:prSet presAssocID="{8BA5EBBC-AD96-4A8B-AEC2-6E265DBA15F3}" presName="childText" presStyleLbl="conFgAcc1" presStyleIdx="2" presStyleCnt="4">
        <dgm:presLayoutVars>
          <dgm:bulletEnabled val="1"/>
        </dgm:presLayoutVars>
      </dgm:prSet>
      <dgm:spPr/>
    </dgm:pt>
    <dgm:pt modelId="{85F3C25C-B02D-48AB-A234-0AA7192303A8}" type="pres">
      <dgm:prSet presAssocID="{FE601CDF-8E7E-41D9-92E8-163E62E176E2}" presName="spaceBetweenRectangles" presStyleCnt="0"/>
      <dgm:spPr/>
    </dgm:pt>
    <dgm:pt modelId="{9C5D68E1-CC83-4DA1-9A0A-B0B028BF2292}" type="pres">
      <dgm:prSet presAssocID="{FC56450B-B622-4FE1-B563-018E39CCCD35}" presName="parentLin" presStyleCnt="0"/>
      <dgm:spPr/>
    </dgm:pt>
    <dgm:pt modelId="{941064BE-C029-4EBF-BC3F-6B1DA2F38D4B}" type="pres">
      <dgm:prSet presAssocID="{FC56450B-B622-4FE1-B563-018E39CCCD35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9A4A043C-13EE-4862-B84D-BCC95D70B714}" type="pres">
      <dgm:prSet presAssocID="{FC56450B-B622-4FE1-B563-018E39CCCD3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356EB-FD91-4A15-87AA-457FBD8F5DBB}" type="pres">
      <dgm:prSet presAssocID="{FC56450B-B622-4FE1-B563-018E39CCCD35}" presName="negativeSpace" presStyleCnt="0"/>
      <dgm:spPr/>
    </dgm:pt>
    <dgm:pt modelId="{7234F281-B8F2-4C8E-883A-F74BBA25ABE4}" type="pres">
      <dgm:prSet presAssocID="{FC56450B-B622-4FE1-B563-018E39CCCD3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CBE13E2-1A4A-426D-A16B-E4E4DFF33C38}" type="presOf" srcId="{FC56450B-B622-4FE1-B563-018E39CCCD35}" destId="{9A4A043C-13EE-4862-B84D-BCC95D70B714}" srcOrd="1" destOrd="0" presId="urn:microsoft.com/office/officeart/2005/8/layout/list1"/>
    <dgm:cxn modelId="{90DCFCDB-B48C-4122-A4AE-6A68A835E0F6}" type="presOf" srcId="{8BA5EBBC-AD96-4A8B-AEC2-6E265DBA15F3}" destId="{0B90177E-F9EE-49AA-B179-34A97C0D4C0F}" srcOrd="1" destOrd="0" presId="urn:microsoft.com/office/officeart/2005/8/layout/list1"/>
    <dgm:cxn modelId="{D37AA6D1-4379-4000-AFC8-1AD633814FE9}" type="presOf" srcId="{1C92F759-9AC1-4C13-8718-521C3F875E75}" destId="{A7647518-6DE7-4771-82ED-68F0927C1384}" srcOrd="1" destOrd="0" presId="urn:microsoft.com/office/officeart/2005/8/layout/list1"/>
    <dgm:cxn modelId="{0BA18847-7426-450C-8C63-712CFA4E8302}" type="presOf" srcId="{1C92F759-9AC1-4C13-8718-521C3F875E75}" destId="{B186837B-7C10-4B81-9355-732DBEC5AD17}" srcOrd="0" destOrd="0" presId="urn:microsoft.com/office/officeart/2005/8/layout/list1"/>
    <dgm:cxn modelId="{C6BE23E2-CACF-426B-A5E5-49443A8DACBA}" srcId="{C21FAC03-33B7-422E-941D-46D75A925F94}" destId="{1C92F759-9AC1-4C13-8718-521C3F875E75}" srcOrd="0" destOrd="0" parTransId="{2B1B5C9D-E866-40A3-BC8A-8D03B5DF79F5}" sibTransId="{F87A95EE-A5E5-45F3-A902-7718E80962B5}"/>
    <dgm:cxn modelId="{693B07D4-9EE0-4CFF-BC46-B73CE3377B97}" srcId="{C21FAC03-33B7-422E-941D-46D75A925F94}" destId="{FC56450B-B622-4FE1-B563-018E39CCCD35}" srcOrd="3" destOrd="0" parTransId="{712A426A-1376-4EC6-A160-A7B06C8BF901}" sibTransId="{A56A67A3-977A-49EF-AF1B-93B869728973}"/>
    <dgm:cxn modelId="{7BAB25E4-5BD2-4E2C-81A4-199C40F832FF}" type="presOf" srcId="{09132BA7-1B07-4C8C-A177-554B2C2777C0}" destId="{4C007634-A6B6-4D57-9EE4-7F4B02E6A288}" srcOrd="0" destOrd="0" presId="urn:microsoft.com/office/officeart/2005/8/layout/list1"/>
    <dgm:cxn modelId="{F299EF6E-26C1-4294-A836-521E32F9EE21}" type="presOf" srcId="{FC56450B-B622-4FE1-B563-018E39CCCD35}" destId="{941064BE-C029-4EBF-BC3F-6B1DA2F38D4B}" srcOrd="0" destOrd="0" presId="urn:microsoft.com/office/officeart/2005/8/layout/list1"/>
    <dgm:cxn modelId="{51A2ECF3-5E5E-4041-B5B4-92AD76039DFF}" type="presOf" srcId="{8BA5EBBC-AD96-4A8B-AEC2-6E265DBA15F3}" destId="{223A04FD-6BAA-4543-A76E-C6764784767C}" srcOrd="0" destOrd="0" presId="urn:microsoft.com/office/officeart/2005/8/layout/list1"/>
    <dgm:cxn modelId="{960F14DC-E7F6-4A3F-BA84-52C982D6FBAF}" srcId="{C21FAC03-33B7-422E-941D-46D75A925F94}" destId="{09132BA7-1B07-4C8C-A177-554B2C2777C0}" srcOrd="1" destOrd="0" parTransId="{0DFDAE03-EC53-4640-A0C6-71A66964D855}" sibTransId="{B28C6233-DA31-4B8C-814D-2034DF780536}"/>
    <dgm:cxn modelId="{6E230867-2FF7-49FA-951A-D1597D79F90A}" type="presOf" srcId="{09132BA7-1B07-4C8C-A177-554B2C2777C0}" destId="{6EFFF0D1-FE91-4DBD-B99E-294EDFD2434B}" srcOrd="1" destOrd="0" presId="urn:microsoft.com/office/officeart/2005/8/layout/list1"/>
    <dgm:cxn modelId="{2823E16A-1D2E-4C91-A1ED-1431F7F04C5A}" type="presOf" srcId="{C21FAC03-33B7-422E-941D-46D75A925F94}" destId="{F2DD82CF-62D7-4AE1-B0AD-48780AF52DC6}" srcOrd="0" destOrd="0" presId="urn:microsoft.com/office/officeart/2005/8/layout/list1"/>
    <dgm:cxn modelId="{11CBD761-3051-4D31-BE56-F73DC68237D8}" srcId="{C21FAC03-33B7-422E-941D-46D75A925F94}" destId="{8BA5EBBC-AD96-4A8B-AEC2-6E265DBA15F3}" srcOrd="2" destOrd="0" parTransId="{1CF70A9C-2927-4EA5-B048-FB6444244F13}" sibTransId="{FE601CDF-8E7E-41D9-92E8-163E62E176E2}"/>
    <dgm:cxn modelId="{57BA508E-09A1-4B15-AE6E-ABE65E319C22}" type="presParOf" srcId="{F2DD82CF-62D7-4AE1-B0AD-48780AF52DC6}" destId="{B0BF181B-2CF2-4A5C-94BB-C276DDDD314E}" srcOrd="0" destOrd="0" presId="urn:microsoft.com/office/officeart/2005/8/layout/list1"/>
    <dgm:cxn modelId="{526011A8-90B1-4B16-B1C3-F8483E6BC12E}" type="presParOf" srcId="{B0BF181B-2CF2-4A5C-94BB-C276DDDD314E}" destId="{B186837B-7C10-4B81-9355-732DBEC5AD17}" srcOrd="0" destOrd="0" presId="urn:microsoft.com/office/officeart/2005/8/layout/list1"/>
    <dgm:cxn modelId="{9EECD9CF-7859-4F53-834E-48B97679AD33}" type="presParOf" srcId="{B0BF181B-2CF2-4A5C-94BB-C276DDDD314E}" destId="{A7647518-6DE7-4771-82ED-68F0927C1384}" srcOrd="1" destOrd="0" presId="urn:microsoft.com/office/officeart/2005/8/layout/list1"/>
    <dgm:cxn modelId="{0C9793EA-0D00-4776-950D-EBEB80DE3E9B}" type="presParOf" srcId="{F2DD82CF-62D7-4AE1-B0AD-48780AF52DC6}" destId="{9628DB98-C6CB-4AD8-8DE9-39E00174B6E3}" srcOrd="1" destOrd="0" presId="urn:microsoft.com/office/officeart/2005/8/layout/list1"/>
    <dgm:cxn modelId="{DB252A72-1A41-450C-BE59-E005AB1EF061}" type="presParOf" srcId="{F2DD82CF-62D7-4AE1-B0AD-48780AF52DC6}" destId="{98C12BDE-6502-44A2-B3B4-82019A363867}" srcOrd="2" destOrd="0" presId="urn:microsoft.com/office/officeart/2005/8/layout/list1"/>
    <dgm:cxn modelId="{1C412FB0-38A8-4E54-800D-3468684C8275}" type="presParOf" srcId="{F2DD82CF-62D7-4AE1-B0AD-48780AF52DC6}" destId="{A899099D-88BB-4954-9D3B-A7F2428B264C}" srcOrd="3" destOrd="0" presId="urn:microsoft.com/office/officeart/2005/8/layout/list1"/>
    <dgm:cxn modelId="{A991FF7A-74A3-40DB-B70B-0FE231DB3FAF}" type="presParOf" srcId="{F2DD82CF-62D7-4AE1-B0AD-48780AF52DC6}" destId="{61A67A69-30D5-46C2-980C-4C79C56A9E4A}" srcOrd="4" destOrd="0" presId="urn:microsoft.com/office/officeart/2005/8/layout/list1"/>
    <dgm:cxn modelId="{A468B2AA-22AE-4C0E-9B47-FE109F8D889B}" type="presParOf" srcId="{61A67A69-30D5-46C2-980C-4C79C56A9E4A}" destId="{4C007634-A6B6-4D57-9EE4-7F4B02E6A288}" srcOrd="0" destOrd="0" presId="urn:microsoft.com/office/officeart/2005/8/layout/list1"/>
    <dgm:cxn modelId="{27712543-F4FA-49D6-9E99-86C323FFDE52}" type="presParOf" srcId="{61A67A69-30D5-46C2-980C-4C79C56A9E4A}" destId="{6EFFF0D1-FE91-4DBD-B99E-294EDFD2434B}" srcOrd="1" destOrd="0" presId="urn:microsoft.com/office/officeart/2005/8/layout/list1"/>
    <dgm:cxn modelId="{1A905A33-6508-482C-97AB-3134701F66D3}" type="presParOf" srcId="{F2DD82CF-62D7-4AE1-B0AD-48780AF52DC6}" destId="{576348D8-88F3-428F-819A-36C9D21F658C}" srcOrd="5" destOrd="0" presId="urn:microsoft.com/office/officeart/2005/8/layout/list1"/>
    <dgm:cxn modelId="{D5BE8055-C2B3-4659-A24E-2ED7F1FF54A5}" type="presParOf" srcId="{F2DD82CF-62D7-4AE1-B0AD-48780AF52DC6}" destId="{F7CDB40D-95EF-4CB1-A89E-D7786E7BA691}" srcOrd="6" destOrd="0" presId="urn:microsoft.com/office/officeart/2005/8/layout/list1"/>
    <dgm:cxn modelId="{7E1F17D3-A2CB-435E-89B3-B0A596A3B0ED}" type="presParOf" srcId="{F2DD82CF-62D7-4AE1-B0AD-48780AF52DC6}" destId="{FC4711E8-F439-45DE-B625-836F2079CA4C}" srcOrd="7" destOrd="0" presId="urn:microsoft.com/office/officeart/2005/8/layout/list1"/>
    <dgm:cxn modelId="{954856F5-6909-48D6-8237-96D6EF05C1B6}" type="presParOf" srcId="{F2DD82CF-62D7-4AE1-B0AD-48780AF52DC6}" destId="{2B4CD936-E8A1-49C7-B913-3349F998A673}" srcOrd="8" destOrd="0" presId="urn:microsoft.com/office/officeart/2005/8/layout/list1"/>
    <dgm:cxn modelId="{25A20CD9-1EC3-4A35-87DE-F5137F662DC8}" type="presParOf" srcId="{2B4CD936-E8A1-49C7-B913-3349F998A673}" destId="{223A04FD-6BAA-4543-A76E-C6764784767C}" srcOrd="0" destOrd="0" presId="urn:microsoft.com/office/officeart/2005/8/layout/list1"/>
    <dgm:cxn modelId="{B0DD3C9A-C94C-4C05-B047-56C8AC4709D4}" type="presParOf" srcId="{2B4CD936-E8A1-49C7-B913-3349F998A673}" destId="{0B90177E-F9EE-49AA-B179-34A97C0D4C0F}" srcOrd="1" destOrd="0" presId="urn:microsoft.com/office/officeart/2005/8/layout/list1"/>
    <dgm:cxn modelId="{22725D8C-D5AA-410E-A80A-467F8CA9550C}" type="presParOf" srcId="{F2DD82CF-62D7-4AE1-B0AD-48780AF52DC6}" destId="{1AB6583A-6C1A-489B-BBA5-ADF6714F9087}" srcOrd="9" destOrd="0" presId="urn:microsoft.com/office/officeart/2005/8/layout/list1"/>
    <dgm:cxn modelId="{5F9F8236-515B-4C07-A07A-DC7188D23A43}" type="presParOf" srcId="{F2DD82CF-62D7-4AE1-B0AD-48780AF52DC6}" destId="{92CA0459-6446-4B93-8EF8-FB83DED309C2}" srcOrd="10" destOrd="0" presId="urn:microsoft.com/office/officeart/2005/8/layout/list1"/>
    <dgm:cxn modelId="{C9F3614E-7808-4769-95B9-2D68B309FE6E}" type="presParOf" srcId="{F2DD82CF-62D7-4AE1-B0AD-48780AF52DC6}" destId="{85F3C25C-B02D-48AB-A234-0AA7192303A8}" srcOrd="11" destOrd="0" presId="urn:microsoft.com/office/officeart/2005/8/layout/list1"/>
    <dgm:cxn modelId="{8B7D2C5B-0DA2-4DE4-BA94-9D3E1547B045}" type="presParOf" srcId="{F2DD82CF-62D7-4AE1-B0AD-48780AF52DC6}" destId="{9C5D68E1-CC83-4DA1-9A0A-B0B028BF2292}" srcOrd="12" destOrd="0" presId="urn:microsoft.com/office/officeart/2005/8/layout/list1"/>
    <dgm:cxn modelId="{811F9ACB-D5DA-4FB0-837A-3D2EDE4BAFA0}" type="presParOf" srcId="{9C5D68E1-CC83-4DA1-9A0A-B0B028BF2292}" destId="{941064BE-C029-4EBF-BC3F-6B1DA2F38D4B}" srcOrd="0" destOrd="0" presId="urn:microsoft.com/office/officeart/2005/8/layout/list1"/>
    <dgm:cxn modelId="{90891E75-2617-4927-8F26-7A28937CF81C}" type="presParOf" srcId="{9C5D68E1-CC83-4DA1-9A0A-B0B028BF2292}" destId="{9A4A043C-13EE-4862-B84D-BCC95D70B714}" srcOrd="1" destOrd="0" presId="urn:microsoft.com/office/officeart/2005/8/layout/list1"/>
    <dgm:cxn modelId="{D5D095C8-8DD2-40F7-9EBB-D6963FC56692}" type="presParOf" srcId="{F2DD82CF-62D7-4AE1-B0AD-48780AF52DC6}" destId="{770356EB-FD91-4A15-87AA-457FBD8F5DBB}" srcOrd="13" destOrd="0" presId="urn:microsoft.com/office/officeart/2005/8/layout/list1"/>
    <dgm:cxn modelId="{ECC87FF4-2D42-4F69-9207-00AFBDDE1BAB}" type="presParOf" srcId="{F2DD82CF-62D7-4AE1-B0AD-48780AF52DC6}" destId="{7234F281-B8F2-4C8E-883A-F74BBA25ABE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1FAC03-33B7-422E-941D-46D75A925F94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6AA9A1-6869-4013-86C4-C4614E19384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商品配置是否正确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1CB7865-DA23-4DD7-ADE3-345EF52304E8}" type="par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598FDD9-6796-4773-9AAA-6B39A19DF88B}" type="sibTrans" cxnId="{0F63B038-7496-4EA1-AB49-D2E4A706453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9132BA7-1B07-4C8C-A177-554B2C2777C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单据是否及时录入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DFDAE03-EC53-4640-A0C6-71A66964D855}" type="par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B28C6233-DA31-4B8C-814D-2034DF780536}" type="sibTrans" cxnId="{960F14DC-E7F6-4A3F-BA84-52C982D6FBA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939B6FA-8FC4-4F14-AD04-CAF3B058227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订货及销售状态是否正确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FE86A62-2EC2-4936-A040-DBB979511C38}" type="sib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56D38EC-4121-42D3-8422-8E01F6EF7FFB}" type="parTrans" cxnId="{3D53306D-0046-429A-B140-A7C5AA31C8A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156CF84B-A872-4F00-B1CD-B41E7EB85E7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要货申请生单是否成功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74ADAD3-3E91-43C4-AE4D-222D3F529A9F}" type="parTrans" cxnId="{8602DA14-8BFC-46FE-AF26-04DC1644A06F}">
      <dgm:prSet/>
      <dgm:spPr/>
      <dgm:t>
        <a:bodyPr/>
        <a:lstStyle/>
        <a:p>
          <a:endParaRPr lang="zh-CN" altLang="en-US"/>
        </a:p>
      </dgm:t>
    </dgm:pt>
    <dgm:pt modelId="{67B56E17-35E1-49A9-BFBD-BDAF561CD464}" type="sibTrans" cxnId="{8602DA14-8BFC-46FE-AF26-04DC1644A06F}">
      <dgm:prSet/>
      <dgm:spPr/>
      <dgm:t>
        <a:bodyPr/>
        <a:lstStyle/>
        <a:p>
          <a:endParaRPr lang="zh-CN" altLang="en-US"/>
        </a:p>
      </dgm:t>
    </dgm:pt>
    <dgm:pt modelId="{8C614CB5-9601-4ECE-B468-16FC5AE4B2C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在途订单是否延迟交货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2FC6A9D5-69A6-4F76-8EC8-76A1E2D037CA}" type="parTrans" cxnId="{B115F20B-0E40-4427-8DF0-E4F7D2CFC256}">
      <dgm:prSet/>
      <dgm:spPr/>
      <dgm:t>
        <a:bodyPr/>
        <a:lstStyle/>
        <a:p>
          <a:endParaRPr lang="zh-CN" altLang="en-US"/>
        </a:p>
      </dgm:t>
    </dgm:pt>
    <dgm:pt modelId="{03FC4012-93E1-4937-B66A-D815C3891D75}" type="sibTrans" cxnId="{B115F20B-0E40-4427-8DF0-E4F7D2CFC256}">
      <dgm:prSet/>
      <dgm:spPr/>
      <dgm:t>
        <a:bodyPr/>
        <a:lstStyle/>
        <a:p>
          <a:endParaRPr lang="zh-CN" altLang="en-US"/>
        </a:p>
      </dgm:t>
    </dgm:pt>
    <dgm:pt modelId="{CFBAE313-09E0-4EFA-8D3F-D5F20336DB3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及时补下要货计划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8D754D0-C5FD-4790-920D-32DD303F340C}" type="parTrans" cxnId="{4B605A39-D894-4C12-BDCC-8AAE04A930C4}">
      <dgm:prSet/>
      <dgm:spPr/>
    </dgm:pt>
    <dgm:pt modelId="{1154F70E-CFE0-4434-BFFA-7C0327DAD330}" type="sibTrans" cxnId="{4B605A39-D894-4C12-BDCC-8AAE04A930C4}">
      <dgm:prSet/>
      <dgm:spPr/>
    </dgm:pt>
    <dgm:pt modelId="{F2DD82CF-62D7-4AE1-B0AD-48780AF52DC6}" type="pres">
      <dgm:prSet presAssocID="{C21FAC03-33B7-422E-941D-46D75A925F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F4FC9F-722E-4F7A-B70F-891D4A464C58}" type="pres">
      <dgm:prSet presAssocID="{4E6AA9A1-6869-4013-86C4-C4614E193842}" presName="parentLin" presStyleCnt="0"/>
      <dgm:spPr/>
    </dgm:pt>
    <dgm:pt modelId="{1F36FCC1-6DC8-4D98-B57C-2113B5D54F8C}" type="pres">
      <dgm:prSet presAssocID="{4E6AA9A1-6869-4013-86C4-C4614E193842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4249DDE7-6D44-4AB6-9243-2BA83E20CF0F}" type="pres">
      <dgm:prSet presAssocID="{4E6AA9A1-6869-4013-86C4-C4614E19384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48C1B-A3E9-4266-83E1-C861DC6EE793}" type="pres">
      <dgm:prSet presAssocID="{4E6AA9A1-6869-4013-86C4-C4614E193842}" presName="negativeSpace" presStyleCnt="0"/>
      <dgm:spPr/>
    </dgm:pt>
    <dgm:pt modelId="{F2E96A79-80BC-45A0-9205-A7D8BBC1280F}" type="pres">
      <dgm:prSet presAssocID="{4E6AA9A1-6869-4013-86C4-C4614E193842}" presName="childText" presStyleLbl="conFgAcc1" presStyleIdx="0" presStyleCnt="6">
        <dgm:presLayoutVars>
          <dgm:bulletEnabled val="1"/>
        </dgm:presLayoutVars>
      </dgm:prSet>
      <dgm:spPr/>
    </dgm:pt>
    <dgm:pt modelId="{59D2BA08-AFAE-4CED-8AC6-8D27F49F98A7}" type="pres">
      <dgm:prSet presAssocID="{A598FDD9-6796-4773-9AAA-6B39A19DF88B}" presName="spaceBetweenRectangles" presStyleCnt="0"/>
      <dgm:spPr/>
    </dgm:pt>
    <dgm:pt modelId="{50312260-A319-4020-AE5E-2840B079F546}" type="pres">
      <dgm:prSet presAssocID="{6939B6FA-8FC4-4F14-AD04-CAF3B058227E}" presName="parentLin" presStyleCnt="0"/>
      <dgm:spPr/>
    </dgm:pt>
    <dgm:pt modelId="{0E1EFA61-50D4-42FA-91DC-B85A88748AEE}" type="pres">
      <dgm:prSet presAssocID="{6939B6FA-8FC4-4F14-AD04-CAF3B058227E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3022AD14-3186-49C3-9C4F-95D6688AB662}" type="pres">
      <dgm:prSet presAssocID="{6939B6FA-8FC4-4F14-AD04-CAF3B058227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EB7F9-E719-46B7-BBAC-29AEAC7D6343}" type="pres">
      <dgm:prSet presAssocID="{6939B6FA-8FC4-4F14-AD04-CAF3B058227E}" presName="negativeSpace" presStyleCnt="0"/>
      <dgm:spPr/>
    </dgm:pt>
    <dgm:pt modelId="{1140E655-F1FB-421B-9AD6-45ECA845C6B7}" type="pres">
      <dgm:prSet presAssocID="{6939B6FA-8FC4-4F14-AD04-CAF3B058227E}" presName="childText" presStyleLbl="conFgAcc1" presStyleIdx="1" presStyleCnt="6">
        <dgm:presLayoutVars>
          <dgm:bulletEnabled val="1"/>
        </dgm:presLayoutVars>
      </dgm:prSet>
      <dgm:spPr/>
    </dgm:pt>
    <dgm:pt modelId="{634B5E6A-5430-43A9-8103-7999667BA80C}" type="pres">
      <dgm:prSet presAssocID="{5FE86A62-2EC2-4936-A040-DBB979511C38}" presName="spaceBetweenRectangles" presStyleCnt="0"/>
      <dgm:spPr/>
    </dgm:pt>
    <dgm:pt modelId="{61A67A69-30D5-46C2-980C-4C79C56A9E4A}" type="pres">
      <dgm:prSet presAssocID="{09132BA7-1B07-4C8C-A177-554B2C2777C0}" presName="parentLin" presStyleCnt="0"/>
      <dgm:spPr/>
    </dgm:pt>
    <dgm:pt modelId="{4C007634-A6B6-4D57-9EE4-7F4B02E6A288}" type="pres">
      <dgm:prSet presAssocID="{09132BA7-1B07-4C8C-A177-554B2C2777C0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6EFFF0D1-FE91-4DBD-B99E-294EDFD2434B}" type="pres">
      <dgm:prSet presAssocID="{09132BA7-1B07-4C8C-A177-554B2C2777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6348D8-88F3-428F-819A-36C9D21F658C}" type="pres">
      <dgm:prSet presAssocID="{09132BA7-1B07-4C8C-A177-554B2C2777C0}" presName="negativeSpace" presStyleCnt="0"/>
      <dgm:spPr/>
    </dgm:pt>
    <dgm:pt modelId="{F7CDB40D-95EF-4CB1-A89E-D7786E7BA691}" type="pres">
      <dgm:prSet presAssocID="{09132BA7-1B07-4C8C-A177-554B2C2777C0}" presName="childText" presStyleLbl="conFgAcc1" presStyleIdx="2" presStyleCnt="6">
        <dgm:presLayoutVars>
          <dgm:bulletEnabled val="1"/>
        </dgm:presLayoutVars>
      </dgm:prSet>
      <dgm:spPr/>
    </dgm:pt>
    <dgm:pt modelId="{5BD7BB1F-9EA7-4168-8721-991F80414F5B}" type="pres">
      <dgm:prSet presAssocID="{B28C6233-DA31-4B8C-814D-2034DF780536}" presName="spaceBetweenRectangles" presStyleCnt="0"/>
      <dgm:spPr/>
    </dgm:pt>
    <dgm:pt modelId="{E95615A0-5DBA-4323-BBD9-B01D9580A383}" type="pres">
      <dgm:prSet presAssocID="{156CF84B-A872-4F00-B1CD-B41E7EB85E73}" presName="parentLin" presStyleCnt="0"/>
      <dgm:spPr/>
    </dgm:pt>
    <dgm:pt modelId="{6CB851C8-7579-4656-A259-B18F1DE1F20C}" type="pres">
      <dgm:prSet presAssocID="{156CF84B-A872-4F00-B1CD-B41E7EB85E73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2A3F8DFB-A070-4D10-A36D-1D1631508C14}" type="pres">
      <dgm:prSet presAssocID="{156CF84B-A872-4F00-B1CD-B41E7EB85E73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4D0ED3-2968-43D9-9005-0A9F07DDC5F1}" type="pres">
      <dgm:prSet presAssocID="{156CF84B-A872-4F00-B1CD-B41E7EB85E73}" presName="negativeSpace" presStyleCnt="0"/>
      <dgm:spPr/>
    </dgm:pt>
    <dgm:pt modelId="{E4F1D433-C145-4BB3-8342-A0496D668F3F}" type="pres">
      <dgm:prSet presAssocID="{156CF84B-A872-4F00-B1CD-B41E7EB85E73}" presName="childText" presStyleLbl="conFgAcc1" presStyleIdx="3" presStyleCnt="6">
        <dgm:presLayoutVars>
          <dgm:bulletEnabled val="1"/>
        </dgm:presLayoutVars>
      </dgm:prSet>
      <dgm:spPr/>
    </dgm:pt>
    <dgm:pt modelId="{4CB389F9-B934-46D3-8AD4-3E4DCD67F357}" type="pres">
      <dgm:prSet presAssocID="{67B56E17-35E1-49A9-BFBD-BDAF561CD464}" presName="spaceBetweenRectangles" presStyleCnt="0"/>
      <dgm:spPr/>
    </dgm:pt>
    <dgm:pt modelId="{14D95AE9-CC75-496D-92C8-1E4E59EAE993}" type="pres">
      <dgm:prSet presAssocID="{8C614CB5-9601-4ECE-B468-16FC5AE4B2C3}" presName="parentLin" presStyleCnt="0"/>
      <dgm:spPr/>
    </dgm:pt>
    <dgm:pt modelId="{09673A5E-F3BF-4D58-B11C-55C68C48BBBA}" type="pres">
      <dgm:prSet presAssocID="{8C614CB5-9601-4ECE-B468-16FC5AE4B2C3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1C288C23-91A8-4F30-9F93-9249EED73E96}" type="pres">
      <dgm:prSet presAssocID="{8C614CB5-9601-4ECE-B468-16FC5AE4B2C3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63714E-E2D9-4E3A-8B37-D6667C1BC5F5}" type="pres">
      <dgm:prSet presAssocID="{8C614CB5-9601-4ECE-B468-16FC5AE4B2C3}" presName="negativeSpace" presStyleCnt="0"/>
      <dgm:spPr/>
    </dgm:pt>
    <dgm:pt modelId="{209FBFB9-CFD6-4002-8EEF-7216C9193C13}" type="pres">
      <dgm:prSet presAssocID="{8C614CB5-9601-4ECE-B468-16FC5AE4B2C3}" presName="childText" presStyleLbl="conFgAcc1" presStyleIdx="4" presStyleCnt="6">
        <dgm:presLayoutVars>
          <dgm:bulletEnabled val="1"/>
        </dgm:presLayoutVars>
      </dgm:prSet>
      <dgm:spPr/>
    </dgm:pt>
    <dgm:pt modelId="{607271FB-A054-4347-AFEF-FFAA9D18A71D}" type="pres">
      <dgm:prSet presAssocID="{03FC4012-93E1-4937-B66A-D815C3891D75}" presName="spaceBetweenRectangles" presStyleCnt="0"/>
      <dgm:spPr/>
    </dgm:pt>
    <dgm:pt modelId="{9F4798AD-3EAA-4210-A75A-36167D2BC2AD}" type="pres">
      <dgm:prSet presAssocID="{CFBAE313-09E0-4EFA-8D3F-D5F20336DB30}" presName="parentLin" presStyleCnt="0"/>
      <dgm:spPr/>
    </dgm:pt>
    <dgm:pt modelId="{FCB8198F-F8D6-47C2-A3FC-734D21C6EC3F}" type="pres">
      <dgm:prSet presAssocID="{CFBAE313-09E0-4EFA-8D3F-D5F20336DB30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F85DCFDD-F8E4-4A65-BF4A-43D3C783D83B}" type="pres">
      <dgm:prSet presAssocID="{CFBAE313-09E0-4EFA-8D3F-D5F20336DB3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399868-A3F7-49DD-ADAD-A4867A24F61A}" type="pres">
      <dgm:prSet presAssocID="{CFBAE313-09E0-4EFA-8D3F-D5F20336DB30}" presName="negativeSpace" presStyleCnt="0"/>
      <dgm:spPr/>
    </dgm:pt>
    <dgm:pt modelId="{B10FB9F5-C16D-444D-89FF-7A68EBB37131}" type="pres">
      <dgm:prSet presAssocID="{CFBAE313-09E0-4EFA-8D3F-D5F20336DB3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0080719-EE95-48D4-88C0-71B47E292065}" type="presOf" srcId="{8C614CB5-9601-4ECE-B468-16FC5AE4B2C3}" destId="{09673A5E-F3BF-4D58-B11C-55C68C48BBBA}" srcOrd="0" destOrd="0" presId="urn:microsoft.com/office/officeart/2005/8/layout/list1"/>
    <dgm:cxn modelId="{99250FB3-262D-4377-9F60-129FC04ACD56}" type="presOf" srcId="{156CF84B-A872-4F00-B1CD-B41E7EB85E73}" destId="{6CB851C8-7579-4656-A259-B18F1DE1F20C}" srcOrd="0" destOrd="0" presId="urn:microsoft.com/office/officeart/2005/8/layout/list1"/>
    <dgm:cxn modelId="{80B416BE-E4CB-4B98-950F-0B25BD99EB1C}" type="presOf" srcId="{4E6AA9A1-6869-4013-86C4-C4614E193842}" destId="{1F36FCC1-6DC8-4D98-B57C-2113B5D54F8C}" srcOrd="0" destOrd="0" presId="urn:microsoft.com/office/officeart/2005/8/layout/list1"/>
    <dgm:cxn modelId="{B115F20B-0E40-4427-8DF0-E4F7D2CFC256}" srcId="{C21FAC03-33B7-422E-941D-46D75A925F94}" destId="{8C614CB5-9601-4ECE-B468-16FC5AE4B2C3}" srcOrd="4" destOrd="0" parTransId="{2FC6A9D5-69A6-4F76-8EC8-76A1E2D037CA}" sibTransId="{03FC4012-93E1-4937-B66A-D815C3891D75}"/>
    <dgm:cxn modelId="{C6D1C2E4-E43B-49EB-8F96-5599518DF06B}" type="presOf" srcId="{C21FAC03-33B7-422E-941D-46D75A925F94}" destId="{F2DD82CF-62D7-4AE1-B0AD-48780AF52DC6}" srcOrd="0" destOrd="0" presId="urn:microsoft.com/office/officeart/2005/8/layout/list1"/>
    <dgm:cxn modelId="{960F14DC-E7F6-4A3F-BA84-52C982D6FBAF}" srcId="{C21FAC03-33B7-422E-941D-46D75A925F94}" destId="{09132BA7-1B07-4C8C-A177-554B2C2777C0}" srcOrd="2" destOrd="0" parTransId="{0DFDAE03-EC53-4640-A0C6-71A66964D855}" sibTransId="{B28C6233-DA31-4B8C-814D-2034DF780536}"/>
    <dgm:cxn modelId="{49797C28-87CA-4175-B19B-CA60E2DF874D}" type="presOf" srcId="{CFBAE313-09E0-4EFA-8D3F-D5F20336DB30}" destId="{F85DCFDD-F8E4-4A65-BF4A-43D3C783D83B}" srcOrd="1" destOrd="0" presId="urn:microsoft.com/office/officeart/2005/8/layout/list1"/>
    <dgm:cxn modelId="{4B605A39-D894-4C12-BDCC-8AAE04A930C4}" srcId="{C21FAC03-33B7-422E-941D-46D75A925F94}" destId="{CFBAE313-09E0-4EFA-8D3F-D5F20336DB30}" srcOrd="5" destOrd="0" parTransId="{F8D754D0-C5FD-4790-920D-32DD303F340C}" sibTransId="{1154F70E-CFE0-4434-BFFA-7C0327DAD330}"/>
    <dgm:cxn modelId="{F3B8E608-9A62-40DE-A864-39C44F54E978}" type="presOf" srcId="{4E6AA9A1-6869-4013-86C4-C4614E193842}" destId="{4249DDE7-6D44-4AB6-9243-2BA83E20CF0F}" srcOrd="1" destOrd="0" presId="urn:microsoft.com/office/officeart/2005/8/layout/list1"/>
    <dgm:cxn modelId="{DF088D7F-0F31-409A-A2BB-91F4F851947E}" type="presOf" srcId="{6939B6FA-8FC4-4F14-AD04-CAF3B058227E}" destId="{3022AD14-3186-49C3-9C4F-95D6688AB662}" srcOrd="1" destOrd="0" presId="urn:microsoft.com/office/officeart/2005/8/layout/list1"/>
    <dgm:cxn modelId="{A527F65B-EE21-4264-AFD8-D19AF8E596A9}" type="presOf" srcId="{CFBAE313-09E0-4EFA-8D3F-D5F20336DB30}" destId="{FCB8198F-F8D6-47C2-A3FC-734D21C6EC3F}" srcOrd="0" destOrd="0" presId="urn:microsoft.com/office/officeart/2005/8/layout/list1"/>
    <dgm:cxn modelId="{0F63B038-7496-4EA1-AB49-D2E4A7064538}" srcId="{C21FAC03-33B7-422E-941D-46D75A925F94}" destId="{4E6AA9A1-6869-4013-86C4-C4614E193842}" srcOrd="0" destOrd="0" parTransId="{31CB7865-DA23-4DD7-ADE3-345EF52304E8}" sibTransId="{A598FDD9-6796-4773-9AAA-6B39A19DF88B}"/>
    <dgm:cxn modelId="{A930F7E1-8158-4E55-BBA6-13A6CE71FD30}" type="presOf" srcId="{6939B6FA-8FC4-4F14-AD04-CAF3B058227E}" destId="{0E1EFA61-50D4-42FA-91DC-B85A88748AEE}" srcOrd="0" destOrd="0" presId="urn:microsoft.com/office/officeart/2005/8/layout/list1"/>
    <dgm:cxn modelId="{8602DA14-8BFC-46FE-AF26-04DC1644A06F}" srcId="{C21FAC03-33B7-422E-941D-46D75A925F94}" destId="{156CF84B-A872-4F00-B1CD-B41E7EB85E73}" srcOrd="3" destOrd="0" parTransId="{B74ADAD3-3E91-43C4-AE4D-222D3F529A9F}" sibTransId="{67B56E17-35E1-49A9-BFBD-BDAF561CD464}"/>
    <dgm:cxn modelId="{399AF403-61F6-4B17-8BAE-2BDEC8CF23F6}" type="presOf" srcId="{156CF84B-A872-4F00-B1CD-B41E7EB85E73}" destId="{2A3F8DFB-A070-4D10-A36D-1D1631508C14}" srcOrd="1" destOrd="0" presId="urn:microsoft.com/office/officeart/2005/8/layout/list1"/>
    <dgm:cxn modelId="{3BBBD845-9BF2-4CA3-A17A-71100BC19225}" type="presOf" srcId="{09132BA7-1B07-4C8C-A177-554B2C2777C0}" destId="{6EFFF0D1-FE91-4DBD-B99E-294EDFD2434B}" srcOrd="1" destOrd="0" presId="urn:microsoft.com/office/officeart/2005/8/layout/list1"/>
    <dgm:cxn modelId="{4BB02E19-D5F1-4198-A059-0AD7A96E21FA}" type="presOf" srcId="{8C614CB5-9601-4ECE-B468-16FC5AE4B2C3}" destId="{1C288C23-91A8-4F30-9F93-9249EED73E96}" srcOrd="1" destOrd="0" presId="urn:microsoft.com/office/officeart/2005/8/layout/list1"/>
    <dgm:cxn modelId="{3D53306D-0046-429A-B140-A7C5AA31C8AD}" srcId="{C21FAC03-33B7-422E-941D-46D75A925F94}" destId="{6939B6FA-8FC4-4F14-AD04-CAF3B058227E}" srcOrd="1" destOrd="0" parTransId="{E56D38EC-4121-42D3-8422-8E01F6EF7FFB}" sibTransId="{5FE86A62-2EC2-4936-A040-DBB979511C38}"/>
    <dgm:cxn modelId="{BA3BB779-F025-4388-8A54-49EEE7AEE7FC}" type="presOf" srcId="{09132BA7-1B07-4C8C-A177-554B2C2777C0}" destId="{4C007634-A6B6-4D57-9EE4-7F4B02E6A288}" srcOrd="0" destOrd="0" presId="urn:microsoft.com/office/officeart/2005/8/layout/list1"/>
    <dgm:cxn modelId="{12B444A9-E15E-4C60-A1FC-0992D902EDFE}" type="presParOf" srcId="{F2DD82CF-62D7-4AE1-B0AD-48780AF52DC6}" destId="{6FF4FC9F-722E-4F7A-B70F-891D4A464C58}" srcOrd="0" destOrd="0" presId="urn:microsoft.com/office/officeart/2005/8/layout/list1"/>
    <dgm:cxn modelId="{9CC6925A-F1F3-434A-B0F2-0EB6B7FA0AD5}" type="presParOf" srcId="{6FF4FC9F-722E-4F7A-B70F-891D4A464C58}" destId="{1F36FCC1-6DC8-4D98-B57C-2113B5D54F8C}" srcOrd="0" destOrd="0" presId="urn:microsoft.com/office/officeart/2005/8/layout/list1"/>
    <dgm:cxn modelId="{135CEA49-8C56-49DE-9813-37B14719C85D}" type="presParOf" srcId="{6FF4FC9F-722E-4F7A-B70F-891D4A464C58}" destId="{4249DDE7-6D44-4AB6-9243-2BA83E20CF0F}" srcOrd="1" destOrd="0" presId="urn:microsoft.com/office/officeart/2005/8/layout/list1"/>
    <dgm:cxn modelId="{589D5AC4-56A1-41B8-A42F-E4D8768C394D}" type="presParOf" srcId="{F2DD82CF-62D7-4AE1-B0AD-48780AF52DC6}" destId="{75148C1B-A3E9-4266-83E1-C861DC6EE793}" srcOrd="1" destOrd="0" presId="urn:microsoft.com/office/officeart/2005/8/layout/list1"/>
    <dgm:cxn modelId="{5CB4FB61-B3B7-443E-88CB-B5B7444AE569}" type="presParOf" srcId="{F2DD82CF-62D7-4AE1-B0AD-48780AF52DC6}" destId="{F2E96A79-80BC-45A0-9205-A7D8BBC1280F}" srcOrd="2" destOrd="0" presId="urn:microsoft.com/office/officeart/2005/8/layout/list1"/>
    <dgm:cxn modelId="{B1B520CA-DDB1-434A-B7A9-9EAA9D7E9A3A}" type="presParOf" srcId="{F2DD82CF-62D7-4AE1-B0AD-48780AF52DC6}" destId="{59D2BA08-AFAE-4CED-8AC6-8D27F49F98A7}" srcOrd="3" destOrd="0" presId="urn:microsoft.com/office/officeart/2005/8/layout/list1"/>
    <dgm:cxn modelId="{598699FE-84EA-49F5-8D93-AD511CFA4468}" type="presParOf" srcId="{F2DD82CF-62D7-4AE1-B0AD-48780AF52DC6}" destId="{50312260-A319-4020-AE5E-2840B079F546}" srcOrd="4" destOrd="0" presId="urn:microsoft.com/office/officeart/2005/8/layout/list1"/>
    <dgm:cxn modelId="{8B325F84-A703-44C4-AC3B-7C2E2573486F}" type="presParOf" srcId="{50312260-A319-4020-AE5E-2840B079F546}" destId="{0E1EFA61-50D4-42FA-91DC-B85A88748AEE}" srcOrd="0" destOrd="0" presId="urn:microsoft.com/office/officeart/2005/8/layout/list1"/>
    <dgm:cxn modelId="{F0F4FA55-A06B-4328-9458-0E7EDE0A94BF}" type="presParOf" srcId="{50312260-A319-4020-AE5E-2840B079F546}" destId="{3022AD14-3186-49C3-9C4F-95D6688AB662}" srcOrd="1" destOrd="0" presId="urn:microsoft.com/office/officeart/2005/8/layout/list1"/>
    <dgm:cxn modelId="{CC33FA60-B4FE-4FBA-A197-B28922721EC5}" type="presParOf" srcId="{F2DD82CF-62D7-4AE1-B0AD-48780AF52DC6}" destId="{6B3EB7F9-E719-46B7-BBAC-29AEAC7D6343}" srcOrd="5" destOrd="0" presId="urn:microsoft.com/office/officeart/2005/8/layout/list1"/>
    <dgm:cxn modelId="{2E473D8B-7B7C-435B-A616-219A54FBC524}" type="presParOf" srcId="{F2DD82CF-62D7-4AE1-B0AD-48780AF52DC6}" destId="{1140E655-F1FB-421B-9AD6-45ECA845C6B7}" srcOrd="6" destOrd="0" presId="urn:microsoft.com/office/officeart/2005/8/layout/list1"/>
    <dgm:cxn modelId="{4C138EEE-AD13-4001-B0DB-FFFEFA435B18}" type="presParOf" srcId="{F2DD82CF-62D7-4AE1-B0AD-48780AF52DC6}" destId="{634B5E6A-5430-43A9-8103-7999667BA80C}" srcOrd="7" destOrd="0" presId="urn:microsoft.com/office/officeart/2005/8/layout/list1"/>
    <dgm:cxn modelId="{CA58F516-1BA8-4A83-9136-8371F6E39610}" type="presParOf" srcId="{F2DD82CF-62D7-4AE1-B0AD-48780AF52DC6}" destId="{61A67A69-30D5-46C2-980C-4C79C56A9E4A}" srcOrd="8" destOrd="0" presId="urn:microsoft.com/office/officeart/2005/8/layout/list1"/>
    <dgm:cxn modelId="{64595B52-FCF6-4E9C-A1CF-A7911B6E86D8}" type="presParOf" srcId="{61A67A69-30D5-46C2-980C-4C79C56A9E4A}" destId="{4C007634-A6B6-4D57-9EE4-7F4B02E6A288}" srcOrd="0" destOrd="0" presId="urn:microsoft.com/office/officeart/2005/8/layout/list1"/>
    <dgm:cxn modelId="{7344DD24-2FB3-4690-A7A8-94B8AA882AD1}" type="presParOf" srcId="{61A67A69-30D5-46C2-980C-4C79C56A9E4A}" destId="{6EFFF0D1-FE91-4DBD-B99E-294EDFD2434B}" srcOrd="1" destOrd="0" presId="urn:microsoft.com/office/officeart/2005/8/layout/list1"/>
    <dgm:cxn modelId="{9E2ED75F-FFE9-4540-B448-2346D047F419}" type="presParOf" srcId="{F2DD82CF-62D7-4AE1-B0AD-48780AF52DC6}" destId="{576348D8-88F3-428F-819A-36C9D21F658C}" srcOrd="9" destOrd="0" presId="urn:microsoft.com/office/officeart/2005/8/layout/list1"/>
    <dgm:cxn modelId="{1D45C91D-6124-41ED-B7D1-168F7B9D5A89}" type="presParOf" srcId="{F2DD82CF-62D7-4AE1-B0AD-48780AF52DC6}" destId="{F7CDB40D-95EF-4CB1-A89E-D7786E7BA691}" srcOrd="10" destOrd="0" presId="urn:microsoft.com/office/officeart/2005/8/layout/list1"/>
    <dgm:cxn modelId="{D46E3FF9-1294-4358-B291-C2319549DFC4}" type="presParOf" srcId="{F2DD82CF-62D7-4AE1-B0AD-48780AF52DC6}" destId="{5BD7BB1F-9EA7-4168-8721-991F80414F5B}" srcOrd="11" destOrd="0" presId="urn:microsoft.com/office/officeart/2005/8/layout/list1"/>
    <dgm:cxn modelId="{BC8E2840-D524-4FAA-924F-A970F50AAF2D}" type="presParOf" srcId="{F2DD82CF-62D7-4AE1-B0AD-48780AF52DC6}" destId="{E95615A0-5DBA-4323-BBD9-B01D9580A383}" srcOrd="12" destOrd="0" presId="urn:microsoft.com/office/officeart/2005/8/layout/list1"/>
    <dgm:cxn modelId="{78074EC3-549C-4BA0-9FDA-42503123EC0B}" type="presParOf" srcId="{E95615A0-5DBA-4323-BBD9-B01D9580A383}" destId="{6CB851C8-7579-4656-A259-B18F1DE1F20C}" srcOrd="0" destOrd="0" presId="urn:microsoft.com/office/officeart/2005/8/layout/list1"/>
    <dgm:cxn modelId="{7BB69A9F-85C2-41C7-907A-DE49C1F4DD04}" type="presParOf" srcId="{E95615A0-5DBA-4323-BBD9-B01D9580A383}" destId="{2A3F8DFB-A070-4D10-A36D-1D1631508C14}" srcOrd="1" destOrd="0" presId="urn:microsoft.com/office/officeart/2005/8/layout/list1"/>
    <dgm:cxn modelId="{886EA1A3-3379-4E99-8C15-CA67399C0949}" type="presParOf" srcId="{F2DD82CF-62D7-4AE1-B0AD-48780AF52DC6}" destId="{5A4D0ED3-2968-43D9-9005-0A9F07DDC5F1}" srcOrd="13" destOrd="0" presId="urn:microsoft.com/office/officeart/2005/8/layout/list1"/>
    <dgm:cxn modelId="{686142C8-A94F-4FC8-9FCB-3E33943F6850}" type="presParOf" srcId="{F2DD82CF-62D7-4AE1-B0AD-48780AF52DC6}" destId="{E4F1D433-C145-4BB3-8342-A0496D668F3F}" srcOrd="14" destOrd="0" presId="urn:microsoft.com/office/officeart/2005/8/layout/list1"/>
    <dgm:cxn modelId="{5DF89AE3-C1C6-4B5B-85EB-2DAC1D4A5618}" type="presParOf" srcId="{F2DD82CF-62D7-4AE1-B0AD-48780AF52DC6}" destId="{4CB389F9-B934-46D3-8AD4-3E4DCD67F357}" srcOrd="15" destOrd="0" presId="urn:microsoft.com/office/officeart/2005/8/layout/list1"/>
    <dgm:cxn modelId="{9497459E-1920-4ADB-A6E5-8690B2258275}" type="presParOf" srcId="{F2DD82CF-62D7-4AE1-B0AD-48780AF52DC6}" destId="{14D95AE9-CC75-496D-92C8-1E4E59EAE993}" srcOrd="16" destOrd="0" presId="urn:microsoft.com/office/officeart/2005/8/layout/list1"/>
    <dgm:cxn modelId="{DC873A66-D184-452A-87AB-4162AA0AC2C0}" type="presParOf" srcId="{14D95AE9-CC75-496D-92C8-1E4E59EAE993}" destId="{09673A5E-F3BF-4D58-B11C-55C68C48BBBA}" srcOrd="0" destOrd="0" presId="urn:microsoft.com/office/officeart/2005/8/layout/list1"/>
    <dgm:cxn modelId="{C5FE0527-CBA3-428C-A438-E608EA788FB7}" type="presParOf" srcId="{14D95AE9-CC75-496D-92C8-1E4E59EAE993}" destId="{1C288C23-91A8-4F30-9F93-9249EED73E96}" srcOrd="1" destOrd="0" presId="urn:microsoft.com/office/officeart/2005/8/layout/list1"/>
    <dgm:cxn modelId="{81193D4B-502C-4647-84DF-11D1FC58B9CB}" type="presParOf" srcId="{F2DD82CF-62D7-4AE1-B0AD-48780AF52DC6}" destId="{AA63714E-E2D9-4E3A-8B37-D6667C1BC5F5}" srcOrd="17" destOrd="0" presId="urn:microsoft.com/office/officeart/2005/8/layout/list1"/>
    <dgm:cxn modelId="{0D7E3AA9-835D-4301-AA97-3591A294B875}" type="presParOf" srcId="{F2DD82CF-62D7-4AE1-B0AD-48780AF52DC6}" destId="{209FBFB9-CFD6-4002-8EEF-7216C9193C13}" srcOrd="18" destOrd="0" presId="urn:microsoft.com/office/officeart/2005/8/layout/list1"/>
    <dgm:cxn modelId="{8ACC0C91-4716-4B3E-9B81-458BA98F8342}" type="presParOf" srcId="{F2DD82CF-62D7-4AE1-B0AD-48780AF52DC6}" destId="{607271FB-A054-4347-AFEF-FFAA9D18A71D}" srcOrd="19" destOrd="0" presId="urn:microsoft.com/office/officeart/2005/8/layout/list1"/>
    <dgm:cxn modelId="{1C5924D6-E636-48EB-A8E0-AB09F5871651}" type="presParOf" srcId="{F2DD82CF-62D7-4AE1-B0AD-48780AF52DC6}" destId="{9F4798AD-3EAA-4210-A75A-36167D2BC2AD}" srcOrd="20" destOrd="0" presId="urn:microsoft.com/office/officeart/2005/8/layout/list1"/>
    <dgm:cxn modelId="{2B41547E-4CFD-445D-B922-5373B234B435}" type="presParOf" srcId="{9F4798AD-3EAA-4210-A75A-36167D2BC2AD}" destId="{FCB8198F-F8D6-47C2-A3FC-734D21C6EC3F}" srcOrd="0" destOrd="0" presId="urn:microsoft.com/office/officeart/2005/8/layout/list1"/>
    <dgm:cxn modelId="{F2EADEC1-BC5E-41BA-96A2-5AFF0F2E0075}" type="presParOf" srcId="{9F4798AD-3EAA-4210-A75A-36167D2BC2AD}" destId="{F85DCFDD-F8E4-4A65-BF4A-43D3C783D83B}" srcOrd="1" destOrd="0" presId="urn:microsoft.com/office/officeart/2005/8/layout/list1"/>
    <dgm:cxn modelId="{9EA3FACA-45AA-492D-A8F7-32DC53F8C569}" type="presParOf" srcId="{F2DD82CF-62D7-4AE1-B0AD-48780AF52DC6}" destId="{DC399868-A3F7-49DD-ADAD-A4867A24F61A}" srcOrd="21" destOrd="0" presId="urn:microsoft.com/office/officeart/2005/8/layout/list1"/>
    <dgm:cxn modelId="{4D06CDD4-036F-49BC-AE08-E3AF91B77C70}" type="presParOf" srcId="{F2DD82CF-62D7-4AE1-B0AD-48780AF52DC6}" destId="{B10FB9F5-C16D-444D-89FF-7A68EBB3713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4DD62-D60C-44DF-9268-CA36FCB23B7C}">
      <dsp:nvSpPr>
        <dsp:cNvPr id="0" name=""/>
        <dsp:cNvSpPr/>
      </dsp:nvSpPr>
      <dsp:spPr>
        <a:xfrm>
          <a:off x="607464" y="0"/>
          <a:ext cx="607464" cy="500349"/>
        </a:xfrm>
        <a:prstGeom prst="trapezoid">
          <a:avLst>
            <a:gd name="adj" fmla="val 6070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报表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Report</a:t>
          </a:r>
          <a:endParaRPr lang="zh-CN" altLang="en-US" sz="1100" b="1" kern="1200" dirty="0"/>
        </a:p>
      </dsp:txBody>
      <dsp:txXfrm>
        <a:off x="607464" y="0"/>
        <a:ext cx="607464" cy="500349"/>
      </dsp:txXfrm>
    </dsp:sp>
    <dsp:sp modelId="{A3BD501B-75CF-4460-B76B-8C6DE89655DE}">
      <dsp:nvSpPr>
        <dsp:cNvPr id="0" name=""/>
        <dsp:cNvSpPr/>
      </dsp:nvSpPr>
      <dsp:spPr>
        <a:xfrm>
          <a:off x="303732" y="500348"/>
          <a:ext cx="1214929" cy="500349"/>
        </a:xfrm>
        <a:prstGeom prst="trapezoid">
          <a:avLst>
            <a:gd name="adj" fmla="val 60704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</a:t>
          </a:r>
          <a:r>
            <a:rPr lang="en-US" altLang="zh-CN" sz="2000" kern="1200" dirty="0" smtClean="0"/>
            <a:t/>
          </a:r>
          <a:br>
            <a:rPr lang="en-US" altLang="zh-CN" sz="2000" kern="1200" dirty="0" smtClean="0"/>
          </a:br>
          <a:r>
            <a:rPr lang="en-US" altLang="zh-CN" sz="2000" kern="1200" dirty="0" smtClean="0"/>
            <a:t>Data</a:t>
          </a:r>
          <a:endParaRPr lang="zh-CN" altLang="en-US" sz="2000" kern="1200" dirty="0"/>
        </a:p>
      </dsp:txBody>
      <dsp:txXfrm>
        <a:off x="516344" y="500348"/>
        <a:ext cx="789704" cy="500349"/>
      </dsp:txXfrm>
    </dsp:sp>
    <dsp:sp modelId="{95AFEE7A-BE2F-4846-93EB-D7C080D70FE4}">
      <dsp:nvSpPr>
        <dsp:cNvPr id="0" name=""/>
        <dsp:cNvSpPr/>
      </dsp:nvSpPr>
      <dsp:spPr>
        <a:xfrm>
          <a:off x="0" y="1000697"/>
          <a:ext cx="1822394" cy="500349"/>
        </a:xfrm>
        <a:prstGeom prst="trapezoid">
          <a:avLst>
            <a:gd name="adj" fmla="val 60704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模型</a:t>
          </a:r>
          <a:r>
            <a:rPr lang="en-US" altLang="zh-CN" sz="1500" kern="1200" dirty="0" smtClean="0"/>
            <a:t/>
          </a:r>
          <a:br>
            <a:rPr lang="en-US" altLang="zh-CN" sz="1500" kern="1200" dirty="0" smtClean="0"/>
          </a:br>
          <a:r>
            <a:rPr lang="en-US" altLang="zh-CN" sz="1500" kern="1200" dirty="0" smtClean="0"/>
            <a:t>Model</a:t>
          </a:r>
          <a:endParaRPr lang="zh-CN" altLang="en-US" sz="1500" kern="1200" dirty="0"/>
        </a:p>
      </dsp:txBody>
      <dsp:txXfrm>
        <a:off x="318918" y="1000697"/>
        <a:ext cx="1184556" cy="500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5899-05A1-4EEE-A72E-BE72ED30B2AF}">
      <dsp:nvSpPr>
        <dsp:cNvPr id="0" name=""/>
        <dsp:cNvSpPr/>
      </dsp:nvSpPr>
      <dsp:spPr>
        <a:xfrm rot="10800000">
          <a:off x="0" y="0"/>
          <a:ext cx="3562814" cy="586699"/>
        </a:xfrm>
        <a:prstGeom prst="trapezoid">
          <a:avLst>
            <a:gd name="adj" fmla="val 10774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商品 </a:t>
          </a:r>
          <a:endParaRPr lang="en-US" altLang="zh-CN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Item</a:t>
          </a:r>
          <a:endParaRPr lang="zh-CN" altLang="en-US" sz="1400" kern="1200" dirty="0"/>
        </a:p>
      </dsp:txBody>
      <dsp:txXfrm rot="-10800000">
        <a:off x="623492" y="0"/>
        <a:ext cx="2315829" cy="586699"/>
      </dsp:txXfrm>
    </dsp:sp>
    <dsp:sp modelId="{ABC0C40E-3BED-4C02-A830-3D8B2BBA6CAF}">
      <dsp:nvSpPr>
        <dsp:cNvPr id="0" name=""/>
        <dsp:cNvSpPr/>
      </dsp:nvSpPr>
      <dsp:spPr>
        <a:xfrm rot="10800000">
          <a:off x="632112" y="586699"/>
          <a:ext cx="2298590" cy="533363"/>
        </a:xfrm>
        <a:prstGeom prst="trapezoid">
          <a:avLst>
            <a:gd name="adj" fmla="val 10774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地点</a:t>
          </a:r>
          <a:endParaRPr lang="en-US" altLang="zh-CN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Loc</a:t>
          </a:r>
          <a:endParaRPr lang="zh-CN" altLang="en-US" sz="1400" kern="1200" dirty="0"/>
        </a:p>
      </dsp:txBody>
      <dsp:txXfrm rot="-10800000">
        <a:off x="1034365" y="586699"/>
        <a:ext cx="1494083" cy="533363"/>
      </dsp:txXfrm>
    </dsp:sp>
    <dsp:sp modelId="{D2AAD1F2-D912-4F08-A5D0-D5476C680A26}">
      <dsp:nvSpPr>
        <dsp:cNvPr id="0" name=""/>
        <dsp:cNvSpPr/>
      </dsp:nvSpPr>
      <dsp:spPr>
        <a:xfrm rot="10800000">
          <a:off x="1206759" y="1120063"/>
          <a:ext cx="1149295" cy="533363"/>
        </a:xfrm>
        <a:prstGeom prst="trapezoid">
          <a:avLst>
            <a:gd name="adj" fmla="val 10774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供应商</a:t>
          </a:r>
          <a:r>
            <a:rPr lang="en-US" altLang="zh-CN" sz="1400" kern="1200" dirty="0" smtClean="0"/>
            <a:t>supplier</a:t>
          </a:r>
          <a:endParaRPr lang="zh-CN" altLang="en-US" sz="1400" kern="1200" dirty="0"/>
        </a:p>
      </dsp:txBody>
      <dsp:txXfrm rot="-10800000">
        <a:off x="1206759" y="1120063"/>
        <a:ext cx="1149295" cy="533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60109-C7CD-4D70-9018-34E21565AF5A}">
      <dsp:nvSpPr>
        <dsp:cNvPr id="0" name=""/>
        <dsp:cNvSpPr/>
      </dsp:nvSpPr>
      <dsp:spPr>
        <a:xfrm>
          <a:off x="4229254" y="1565"/>
          <a:ext cx="1568107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chemeClr val="tx1"/>
              </a:solidFill>
            </a:rPr>
            <a:t>订货、入库、返厂        </a:t>
          </a:r>
          <a:r>
            <a:rPr lang="en-US" altLang="zh-CN" sz="1200" b="1" kern="1200" dirty="0" smtClean="0">
              <a:solidFill>
                <a:schemeClr val="tx1"/>
              </a:solidFill>
            </a:rPr>
            <a:t>Ordering &amp; Inputting &amp; RTV</a:t>
          </a:r>
          <a:endParaRPr lang="zh-CN" altLang="en-US" sz="1200" b="1" kern="1200" dirty="0">
            <a:solidFill>
              <a:schemeClr val="tx1"/>
            </a:solidFill>
          </a:endParaRPr>
        </a:p>
      </dsp:txBody>
      <dsp:txXfrm>
        <a:off x="4266006" y="38317"/>
        <a:ext cx="1494603" cy="679374"/>
      </dsp:txXfrm>
    </dsp:sp>
    <dsp:sp modelId="{50F370A3-B7E5-46F1-897A-5F7EE7D21E8D}">
      <dsp:nvSpPr>
        <dsp:cNvPr id="0" name=""/>
        <dsp:cNvSpPr/>
      </dsp:nvSpPr>
      <dsp:spPr>
        <a:xfrm>
          <a:off x="3240630" y="378004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2561790" y="185325"/>
              </a:moveTo>
              <a:arcTo wR="1772677" hR="1772677" stAng="17785986" swAng="10774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DDC2A-5541-448E-836D-A64B3CFF8645}">
      <dsp:nvSpPr>
        <dsp:cNvPr id="0" name=""/>
        <dsp:cNvSpPr/>
      </dsp:nvSpPr>
      <dsp:spPr>
        <a:xfrm>
          <a:off x="5840311" y="887904"/>
          <a:ext cx="1416361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库存 </a:t>
          </a:r>
          <a:endParaRPr lang="en-US" altLang="zh-CN" sz="1400" b="1" kern="1200" dirty="0" smtClean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</a:rPr>
            <a:t>Stock Management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5877063" y="924656"/>
        <a:ext cx="1342857" cy="679374"/>
      </dsp:txXfrm>
    </dsp:sp>
    <dsp:sp modelId="{EC7AD457-8429-456A-8108-57829324F6E8}">
      <dsp:nvSpPr>
        <dsp:cNvPr id="0" name=""/>
        <dsp:cNvSpPr/>
      </dsp:nvSpPr>
      <dsp:spPr>
        <a:xfrm>
          <a:off x="3240630" y="378004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3473343" y="1272553"/>
              </a:moveTo>
              <a:arcTo wR="1772677" hR="1772677" stAng="20616760" swAng="196647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13B2F-9A34-4825-A8A1-3FE6D779872F}">
      <dsp:nvSpPr>
        <dsp:cNvPr id="0" name=""/>
        <dsp:cNvSpPr/>
      </dsp:nvSpPr>
      <dsp:spPr>
        <a:xfrm>
          <a:off x="5750388" y="2660582"/>
          <a:ext cx="1596206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+mj-lt"/>
            </a:rPr>
            <a:t>销售 </a:t>
          </a:r>
          <a:endParaRPr lang="en-US" altLang="zh-CN" sz="1400" b="1" kern="1200" dirty="0" smtClean="0">
            <a:solidFill>
              <a:schemeClr val="tx1"/>
            </a:solidFill>
            <a:latin typeface="+mj-lt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  <a:latin typeface="+mj-lt"/>
            </a:rPr>
            <a:t>Sales</a:t>
          </a:r>
          <a:endParaRPr lang="zh-CN" altLang="en-US" sz="1400" b="1" kern="1200" dirty="0">
            <a:solidFill>
              <a:schemeClr val="tx1"/>
            </a:solidFill>
            <a:latin typeface="+mj-lt"/>
          </a:endParaRPr>
        </a:p>
      </dsp:txBody>
      <dsp:txXfrm>
        <a:off x="5787140" y="2697334"/>
        <a:ext cx="1522702" cy="679374"/>
      </dsp:txXfrm>
    </dsp:sp>
    <dsp:sp modelId="{3C10597C-1DBC-4C8D-9931-C193D786795F}">
      <dsp:nvSpPr>
        <dsp:cNvPr id="0" name=""/>
        <dsp:cNvSpPr/>
      </dsp:nvSpPr>
      <dsp:spPr>
        <a:xfrm>
          <a:off x="3237980" y="380620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3013726" y="3038453"/>
              </a:moveTo>
              <a:arcTo wR="1772677" hR="1772677" stAng="2733908" swAng="15335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5FF73-8C04-4408-AB03-2397F26B2007}">
      <dsp:nvSpPr>
        <dsp:cNvPr id="0" name=""/>
        <dsp:cNvSpPr/>
      </dsp:nvSpPr>
      <dsp:spPr>
        <a:xfrm>
          <a:off x="4418318" y="3548486"/>
          <a:ext cx="1158274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其他收入 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Income Other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4455070" y="3585238"/>
        <a:ext cx="1084770" cy="679374"/>
      </dsp:txXfrm>
    </dsp:sp>
    <dsp:sp modelId="{AE80CB52-F170-4AA8-8982-58F563797D0D}">
      <dsp:nvSpPr>
        <dsp:cNvPr id="0" name=""/>
        <dsp:cNvSpPr/>
      </dsp:nvSpPr>
      <dsp:spPr>
        <a:xfrm>
          <a:off x="3243386" y="380725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1167716" y="3438933"/>
              </a:moveTo>
              <a:arcTo wR="1772677" hR="1772677" stAng="6597256" swAng="146976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47C59-2EBC-4EA3-A7A3-B454E50EDD32}">
      <dsp:nvSpPr>
        <dsp:cNvPr id="0" name=""/>
        <dsp:cNvSpPr/>
      </dsp:nvSpPr>
      <dsp:spPr>
        <a:xfrm>
          <a:off x="2747646" y="2660582"/>
          <a:ext cx="1460955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+mj-lt"/>
            </a:rPr>
            <a:t>减价加价定价</a:t>
          </a:r>
          <a:r>
            <a:rPr lang="en-US" altLang="zh-CN" sz="1400" b="1" kern="1200" dirty="0" smtClean="0">
              <a:solidFill>
                <a:schemeClr val="tx1"/>
              </a:solidFill>
              <a:latin typeface="+mj-lt"/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  <a:latin typeface="+mj-lt"/>
            </a:rPr>
          </a:br>
          <a:r>
            <a:rPr lang="en-US" altLang="zh-CN" sz="1400" b="1" kern="1200" dirty="0" smtClean="0">
              <a:solidFill>
                <a:schemeClr val="tx1"/>
              </a:solidFill>
              <a:latin typeface="+mj-lt"/>
            </a:rPr>
            <a:t>MD &amp; MU &amp; Price</a:t>
          </a:r>
          <a:r>
            <a:rPr lang="zh-CN" altLang="en-US" sz="1400" b="1" kern="1200" dirty="0" smtClean="0">
              <a:solidFill>
                <a:schemeClr val="tx1"/>
              </a:solidFill>
              <a:latin typeface="+mj-lt"/>
            </a:rPr>
            <a:t> </a:t>
          </a:r>
          <a:endParaRPr lang="zh-CN" altLang="en-US" sz="1400" b="1" kern="1200" dirty="0">
            <a:solidFill>
              <a:schemeClr val="tx1"/>
            </a:solidFill>
            <a:latin typeface="+mj-lt"/>
          </a:endParaRPr>
        </a:p>
      </dsp:txBody>
      <dsp:txXfrm>
        <a:off x="2784398" y="2697334"/>
        <a:ext cx="1387451" cy="679374"/>
      </dsp:txXfrm>
    </dsp:sp>
    <dsp:sp modelId="{6C11F6FF-292F-44A0-A0E7-9259B376DCF1}">
      <dsp:nvSpPr>
        <dsp:cNvPr id="0" name=""/>
        <dsp:cNvSpPr/>
      </dsp:nvSpPr>
      <dsp:spPr>
        <a:xfrm>
          <a:off x="3240630" y="378004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72012" y="2272802"/>
              </a:moveTo>
              <a:arcTo wR="1772677" hR="1772677" stAng="9816760" swAng="196647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D29BA-726D-4D1A-BCBC-C9CD05CE88D8}">
      <dsp:nvSpPr>
        <dsp:cNvPr id="0" name=""/>
        <dsp:cNvSpPr/>
      </dsp:nvSpPr>
      <dsp:spPr>
        <a:xfrm>
          <a:off x="2781456" y="887904"/>
          <a:ext cx="1393335" cy="752878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+mj-lt"/>
            </a:rPr>
            <a:t>损耗 </a:t>
          </a:r>
          <a:endParaRPr lang="en-US" altLang="zh-CN" sz="1400" b="1" kern="1200" dirty="0" smtClean="0">
            <a:solidFill>
              <a:schemeClr val="tx1"/>
            </a:solidFill>
            <a:latin typeface="+mj-lt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  <a:latin typeface="+mj-lt"/>
            </a:rPr>
            <a:t>Shrinkage</a:t>
          </a:r>
          <a:endParaRPr lang="zh-CN" altLang="en-US" sz="1400" b="1" kern="1200" dirty="0">
            <a:solidFill>
              <a:schemeClr val="tx1"/>
            </a:solidFill>
            <a:latin typeface="+mj-lt"/>
          </a:endParaRPr>
        </a:p>
      </dsp:txBody>
      <dsp:txXfrm>
        <a:off x="2818208" y="924656"/>
        <a:ext cx="1319831" cy="679374"/>
      </dsp:txXfrm>
    </dsp:sp>
    <dsp:sp modelId="{3D56F8FD-B29E-45CA-BE99-F8186AC5CBE8}">
      <dsp:nvSpPr>
        <dsp:cNvPr id="0" name=""/>
        <dsp:cNvSpPr/>
      </dsp:nvSpPr>
      <dsp:spPr>
        <a:xfrm>
          <a:off x="3240630" y="378004"/>
          <a:ext cx="3545355" cy="3545355"/>
        </a:xfrm>
        <a:custGeom>
          <a:avLst/>
          <a:gdLst/>
          <a:ahLst/>
          <a:cxnLst/>
          <a:rect l="0" t="0" r="0" b="0"/>
          <a:pathLst>
            <a:path>
              <a:moveTo>
                <a:pt x="532607" y="505944"/>
              </a:moveTo>
              <a:arcTo wR="1772677" hR="1772677" stAng="13536564" swAng="10774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69FA0-FE11-46B3-8654-7A46E7F336C4}">
      <dsp:nvSpPr>
        <dsp:cNvPr id="0" name=""/>
        <dsp:cNvSpPr/>
      </dsp:nvSpPr>
      <dsp:spPr>
        <a:xfrm>
          <a:off x="0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需求验证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Requirement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18626" y="18626"/>
        <a:ext cx="1167222" cy="598681"/>
      </dsp:txXfrm>
    </dsp:sp>
    <dsp:sp modelId="{8203A2FD-DB43-4090-A91C-86135F9A69DD}">
      <dsp:nvSpPr>
        <dsp:cNvPr id="0" name=""/>
        <dsp:cNvSpPr/>
      </dsp:nvSpPr>
      <dsp:spPr>
        <a:xfrm>
          <a:off x="1324921" y="168611"/>
          <a:ext cx="255348" cy="298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24921" y="228353"/>
        <a:ext cx="178744" cy="179225"/>
      </dsp:txXfrm>
    </dsp:sp>
    <dsp:sp modelId="{8906FEE8-3534-43A4-920B-00AE62986D89}">
      <dsp:nvSpPr>
        <dsp:cNvPr id="0" name=""/>
        <dsp:cNvSpPr/>
      </dsp:nvSpPr>
      <dsp:spPr>
        <a:xfrm>
          <a:off x="1686264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数据抽取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Data grapping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1704890" y="18626"/>
        <a:ext cx="1167222" cy="598681"/>
      </dsp:txXfrm>
    </dsp:sp>
    <dsp:sp modelId="{5C5020BD-F163-42B2-9C34-A9DCF21A4079}">
      <dsp:nvSpPr>
        <dsp:cNvPr id="0" name=""/>
        <dsp:cNvSpPr/>
      </dsp:nvSpPr>
      <dsp:spPr>
        <a:xfrm>
          <a:off x="3011185" y="168611"/>
          <a:ext cx="255348" cy="298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011185" y="228353"/>
        <a:ext cx="178744" cy="179225"/>
      </dsp:txXfrm>
    </dsp:sp>
    <dsp:sp modelId="{D3809B45-81B0-4A84-B4D8-ECBB68C5E51A}">
      <dsp:nvSpPr>
        <dsp:cNvPr id="0" name=""/>
        <dsp:cNvSpPr/>
      </dsp:nvSpPr>
      <dsp:spPr>
        <a:xfrm>
          <a:off x="3372528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数据建模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Modeling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3391154" y="18626"/>
        <a:ext cx="1167222" cy="598681"/>
      </dsp:txXfrm>
    </dsp:sp>
    <dsp:sp modelId="{8224C78E-0A25-40D6-8CE0-9EE7318EB375}">
      <dsp:nvSpPr>
        <dsp:cNvPr id="0" name=""/>
        <dsp:cNvSpPr/>
      </dsp:nvSpPr>
      <dsp:spPr>
        <a:xfrm>
          <a:off x="4697450" y="168611"/>
          <a:ext cx="255348" cy="298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697450" y="228353"/>
        <a:ext cx="178744" cy="179225"/>
      </dsp:txXfrm>
    </dsp:sp>
    <dsp:sp modelId="{48D76EA1-4BB9-4F9B-BC31-31000AAAA935}">
      <dsp:nvSpPr>
        <dsp:cNvPr id="0" name=""/>
        <dsp:cNvSpPr/>
      </dsp:nvSpPr>
      <dsp:spPr>
        <a:xfrm>
          <a:off x="5058792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报表展现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UI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5077418" y="18626"/>
        <a:ext cx="1167222" cy="598681"/>
      </dsp:txXfrm>
    </dsp:sp>
    <dsp:sp modelId="{288C0CEB-AB56-4561-93E4-04E04AB48AAD}">
      <dsp:nvSpPr>
        <dsp:cNvPr id="0" name=""/>
        <dsp:cNvSpPr/>
      </dsp:nvSpPr>
      <dsp:spPr>
        <a:xfrm>
          <a:off x="6383714" y="168611"/>
          <a:ext cx="255348" cy="298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383714" y="228353"/>
        <a:ext cx="178744" cy="179225"/>
      </dsp:txXfrm>
    </dsp:sp>
    <dsp:sp modelId="{352794F5-F5D9-49EF-B093-D1134B69CABA}">
      <dsp:nvSpPr>
        <dsp:cNvPr id="0" name=""/>
        <dsp:cNvSpPr/>
      </dsp:nvSpPr>
      <dsp:spPr>
        <a:xfrm>
          <a:off x="6745056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报表测试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Test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6763682" y="18626"/>
        <a:ext cx="1167222" cy="598681"/>
      </dsp:txXfrm>
    </dsp:sp>
    <dsp:sp modelId="{8DE117CD-80B9-4A33-ACBA-2FF42215BDFF}">
      <dsp:nvSpPr>
        <dsp:cNvPr id="0" name=""/>
        <dsp:cNvSpPr/>
      </dsp:nvSpPr>
      <dsp:spPr>
        <a:xfrm>
          <a:off x="8069978" y="168611"/>
          <a:ext cx="255348" cy="298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8069978" y="228353"/>
        <a:ext cx="178744" cy="179225"/>
      </dsp:txXfrm>
    </dsp:sp>
    <dsp:sp modelId="{F7C134E7-51F6-4109-905B-E24184EBE0E4}">
      <dsp:nvSpPr>
        <dsp:cNvPr id="0" name=""/>
        <dsp:cNvSpPr/>
      </dsp:nvSpPr>
      <dsp:spPr>
        <a:xfrm>
          <a:off x="8431320" y="0"/>
          <a:ext cx="1204474" cy="63593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1"/>
              </a:solidFill>
            </a:rPr>
            <a:t>报表发布</a:t>
          </a:r>
          <a:r>
            <a:rPr lang="en-US" altLang="zh-CN" sz="1400" b="1" kern="1200" dirty="0" smtClean="0">
              <a:solidFill>
                <a:schemeClr val="tx1"/>
              </a:solidFill>
            </a:rPr>
            <a:t/>
          </a:r>
          <a:br>
            <a:rPr lang="en-US" altLang="zh-CN" sz="1400" b="1" kern="1200" dirty="0" smtClean="0">
              <a:solidFill>
                <a:schemeClr val="tx1"/>
              </a:solidFill>
            </a:rPr>
          </a:br>
          <a:r>
            <a:rPr lang="en-US" altLang="zh-CN" sz="1400" b="1" kern="1200" dirty="0" smtClean="0">
              <a:solidFill>
                <a:schemeClr val="tx1"/>
              </a:solidFill>
            </a:rPr>
            <a:t>Launch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8449946" y="18626"/>
        <a:ext cx="1167222" cy="5986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634C7-C580-4BBB-A9F1-C48C3FD40CF5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C504-49B6-41A4-A994-840F69660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5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5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8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4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Phase</a:t>
            </a:r>
            <a:r>
              <a:rPr lang="en-US" altLang="zh-CN" baseline="0" dirty="0" smtClean="0"/>
              <a:t> ii, action plan.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C504-49B6-41A4-A994-840F6966024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2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7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3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8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2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7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6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2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4379-6AE4-4F2F-894E-99A0E060EAEE}" type="datetimeFigureOut">
              <a:rPr lang="en-US" smtClean="0"/>
              <a:pPr/>
              <a:t>6/19/2014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9BECA-52BB-4309-B81A-41BED5A0E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32.xml"/><Relationship Id="rId5" Type="http://schemas.openxmlformats.org/officeDocument/2006/relationships/slide" Target="slide20.xml"/><Relationship Id="rId10" Type="http://schemas.openxmlformats.org/officeDocument/2006/relationships/slide" Target="slide30.xml"/><Relationship Id="rId4" Type="http://schemas.openxmlformats.org/officeDocument/2006/relationships/slide" Target="slide18.xml"/><Relationship Id="rId9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9165" y="2878000"/>
            <a:ext cx="6366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</a:rPr>
              <a:t>报表项目汇报</a:t>
            </a:r>
            <a:endParaRPr lang="en-US" sz="54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3600" b="1" dirty="0" smtClean="0">
                <a:solidFill>
                  <a:srgbClr val="FF0000"/>
                </a:solidFill>
              </a:rPr>
              <a:t>Report Project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Presentation 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600" y="5277897"/>
            <a:ext cx="1670400" cy="1586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试点安排 </a:t>
            </a:r>
            <a:r>
              <a:rPr lang="en-US" altLang="zh-CN" sz="3200" dirty="0"/>
              <a:t>Pilot project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2223" y="1503942"/>
            <a:ext cx="9504324" cy="4321565"/>
            <a:chOff x="1372223" y="1503942"/>
            <a:chExt cx="9504324" cy="4321565"/>
          </a:xfrm>
        </p:grpSpPr>
        <p:sp>
          <p:nvSpPr>
            <p:cNvPr id="9" name="任意多边形 8"/>
            <p:cNvSpPr/>
            <p:nvPr/>
          </p:nvSpPr>
          <p:spPr>
            <a:xfrm>
              <a:off x="1372223" y="1503942"/>
              <a:ext cx="2249544" cy="432156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50" tIns="864313" rIns="134069" bIns="864313" numCol="1" spcCol="1270" anchor="t" anchorCtr="0">
              <a:noAutofit/>
              <a:sp3d extrusionH="28000" prstMaterial="matte"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kern="1200" dirty="0" smtClean="0"/>
                <a:t>试点人员         </a:t>
              </a:r>
              <a:r>
                <a:rPr lang="en-US" altLang="zh-CN" sz="2000" kern="1200" dirty="0" smtClean="0"/>
                <a:t>Pilot person</a:t>
              </a:r>
              <a:endParaRPr lang="zh-CN" altLang="en-US" sz="21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b="1" i="0" u="none" kern="1200" dirty="0" smtClean="0"/>
                <a:t>CEO</a:t>
              </a:r>
              <a:endParaRPr lang="zh-CN" altLang="en-US" sz="1600" kern="1200" dirty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b="0" i="0" u="none" kern="1200" dirty="0" smtClean="0"/>
                <a:t>GE</a:t>
              </a:r>
              <a:endParaRPr lang="zh-CN" sz="1600" b="0" i="0" u="none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b="0" i="0" u="none" kern="1200" dirty="0" smtClean="0"/>
                <a:t>HJ</a:t>
              </a:r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600" dirty="0"/>
                <a:t>Ng Suit </a:t>
              </a:r>
              <a:r>
                <a:rPr lang="en-US" altLang="zh-CN" sz="1600" dirty="0" err="1"/>
                <a:t>Yeong</a:t>
              </a:r>
              <a:r>
                <a:rPr lang="en-US" altLang="zh-CN" sz="1600" dirty="0"/>
                <a:t> Simon</a:t>
              </a:r>
              <a:endParaRPr lang="zh-CN" altLang="en-US" sz="1600" kern="1200" dirty="0"/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600" dirty="0"/>
                <a:t>吴镇铭</a:t>
              </a:r>
              <a:endParaRPr lang="zh-CN" altLang="en-US" sz="1600" kern="1200" dirty="0"/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600" dirty="0"/>
                <a:t>聂建民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陈凤琴</a:t>
              </a:r>
              <a:endParaRPr lang="zh-CN" altLang="en-US" sz="1600" kern="1200" dirty="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790482" y="1503942"/>
              <a:ext cx="2249545" cy="432156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50" tIns="864313" rIns="134070" bIns="864313" numCol="1" spcCol="1270" anchor="t" anchorCtr="0">
              <a:noAutofit/>
              <a:sp3d extrusionH="28000" prstMaterial="matte"/>
            </a:bodyPr>
            <a:lstStyle/>
            <a:p>
              <a:pPr lvl="0" algn="l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100" b="1" i="0" u="none" kern="1200" dirty="0" smtClean="0"/>
                <a:t>试点部门</a:t>
              </a:r>
              <a:r>
                <a:rPr lang="en-US" altLang="zh-CN" sz="2100" b="1" i="0" u="none" kern="1200" dirty="0" smtClean="0"/>
                <a:t>        </a:t>
              </a:r>
              <a:r>
                <a:rPr lang="en-US" altLang="zh-CN" sz="2000" i="0" u="none" kern="1200" dirty="0" smtClean="0"/>
                <a:t>Pilot department</a:t>
              </a:r>
              <a:endParaRPr lang="zh-CN" altLang="en-US" sz="20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b="0" i="0" u="none" kern="1200" dirty="0" smtClean="0"/>
                <a:t>CEO</a:t>
              </a:r>
              <a:r>
                <a:rPr lang="zh-CN" sz="1600" b="0" i="0" u="none" kern="1200" dirty="0" smtClean="0"/>
                <a:t>办公室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采购总监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超市业态总监</a:t>
              </a:r>
              <a:endParaRPr lang="en-US" altLang="zh-CN" sz="1600" b="0" i="0" u="none" kern="1200" dirty="0" smtClean="0"/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600" dirty="0"/>
                <a:t>采购与</a:t>
              </a:r>
              <a:r>
                <a:rPr lang="zh-CN" altLang="en-US" sz="1600" dirty="0" smtClean="0"/>
                <a:t>市场</a:t>
              </a:r>
              <a:r>
                <a:rPr lang="zh-CN" altLang="en-US" sz="1600" dirty="0"/>
                <a:t>总监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大卖场业态总监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超市销售发展总监</a:t>
              </a:r>
              <a:endParaRPr lang="zh-CN" alt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600" b="0" i="0" u="none" kern="1200" dirty="0" smtClean="0"/>
                <a:t>超市区域总监</a:t>
              </a:r>
              <a:endParaRPr lang="zh-CN" altLang="en-US" sz="1600" kern="120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8743" y="1503942"/>
              <a:ext cx="2249544" cy="432156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50" tIns="864313" rIns="134069" bIns="864313" numCol="1" spcCol="1270" anchor="t" anchorCtr="0">
              <a:noAutofit/>
              <a:sp3d extrusionH="28000" prstMaterial="matte"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/>
                <a:t>试点时间        </a:t>
              </a:r>
              <a:r>
                <a:rPr lang="en-US" altLang="zh-CN" sz="2000" kern="1200" dirty="0" smtClean="0"/>
                <a:t>Pilot time</a:t>
              </a:r>
              <a:endParaRPr lang="zh-CN" altLang="en-US" sz="2000" kern="1200" dirty="0"/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600" kern="1200" dirty="0" smtClean="0"/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600" dirty="0"/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600" kern="1200" dirty="0" smtClean="0"/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/>
                <a:t> </a:t>
              </a:r>
              <a:r>
                <a:rPr lang="en-US" altLang="zh-CN" sz="1600" dirty="0" smtClean="0"/>
                <a:t>    </a:t>
              </a:r>
              <a:r>
                <a:rPr lang="en-US" altLang="zh-CN" sz="2400" kern="1200" dirty="0" smtClean="0"/>
                <a:t>2014</a:t>
              </a:r>
              <a:r>
                <a:rPr lang="zh-CN" altLang="en-US" sz="2400" kern="1200" dirty="0" smtClean="0"/>
                <a:t>年</a:t>
              </a:r>
              <a:r>
                <a:rPr lang="en-US" altLang="zh-CN" sz="2400" kern="1200" dirty="0" smtClean="0"/>
                <a:t>6</a:t>
              </a:r>
              <a:r>
                <a:rPr lang="zh-CN" altLang="en-US" sz="2400" kern="1200" dirty="0" smtClean="0"/>
                <a:t>月</a:t>
              </a:r>
              <a:endParaRPr lang="zh-CN" altLang="en-US" sz="2400" kern="1200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627003" y="1503942"/>
              <a:ext cx="2249544" cy="432156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350" tIns="864313" rIns="134069" bIns="864313" numCol="1" spcCol="1270" anchor="t" anchorCtr="0">
              <a:noAutofit/>
              <a:sp3d extrusionH="28000" prstMaterial="matte"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/>
                <a:t>反馈时间</a:t>
              </a:r>
              <a:endParaRPr lang="en-US" altLang="zh-CN" sz="2100" b="1" kern="1200" dirty="0" smtClean="0"/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 smtClean="0"/>
                <a:t>Feedback time</a:t>
              </a:r>
              <a:endParaRPr lang="en-US" altLang="zh-CN" sz="2000" dirty="0"/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100" kern="1200" dirty="0" smtClean="0"/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00" dirty="0" smtClean="0"/>
                <a:t>      2014</a:t>
              </a:r>
              <a:r>
                <a:rPr lang="zh-CN" altLang="en-US" sz="2100" dirty="0" smtClean="0"/>
                <a:t>年</a:t>
              </a:r>
              <a:r>
                <a:rPr lang="en-US" altLang="zh-CN" sz="2100" dirty="0" smtClean="0"/>
                <a:t>7</a:t>
              </a:r>
              <a:r>
                <a:rPr lang="zh-CN" altLang="en-US" sz="2100" dirty="0" smtClean="0"/>
                <a:t>月</a:t>
              </a:r>
              <a:endParaRPr lang="zh-CN" altLang="en-US" sz="21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83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925286"/>
            <a:ext cx="10247086" cy="53376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5977" y="1894114"/>
            <a:ext cx="535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报表演示 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Report demonstration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0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lvl="1" algn="l" rtl="0" font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第一阶段已完成销售报表清单介绍 </a:t>
            </a:r>
            <a:r>
              <a:rPr lang="en-US" altLang="zh-CN" sz="3200" dirty="0" smtClean="0">
                <a:solidFill>
                  <a:schemeClr val="tx1"/>
                </a:solidFill>
                <a:latin typeface="+mj-lt"/>
              </a:rPr>
              <a:t>Report list</a:t>
            </a:r>
            <a:endParaRPr lang="zh-CN" altLang="en-US" sz="2800" dirty="0">
              <a:solidFill>
                <a:schemeClr val="dk1"/>
              </a:solidFill>
              <a:latin typeface="+mj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80589"/>
              </p:ext>
            </p:extLst>
          </p:nvPr>
        </p:nvGraphicFramePr>
        <p:xfrm>
          <a:off x="996504" y="1670596"/>
          <a:ext cx="8686800" cy="1755573"/>
        </p:xfrm>
        <a:graphic>
          <a:graphicData uri="http://schemas.openxmlformats.org/drawingml/2006/table">
            <a:tbl>
              <a:tblPr/>
              <a:tblGrid>
                <a:gridCol w="587093"/>
                <a:gridCol w="2221219"/>
                <a:gridCol w="4171570"/>
                <a:gridCol w="1706918"/>
              </a:tblGrid>
              <a:tr h="360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序号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报表名称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实现功能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目的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AF8"/>
                    </a:solidFill>
                  </a:tcPr>
                </a:tc>
              </a:tr>
              <a:tr h="171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2" action="ppaction://hlinksldjump"/>
                        </a:rPr>
                        <a:t>T1-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2" action="ppaction://hlinksldjump"/>
                        </a:rPr>
                        <a:t>日报表</a:t>
                      </a:r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2" action="ppaction://hlinksldjump"/>
                        </a:rPr>
                        <a:t>(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2" action="ppaction://hlinksldjump"/>
                        </a:rPr>
                        <a:t>类别</a:t>
                      </a:r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2" action="ppaction://hlinksldjump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按日、周、月、年查询各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部门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\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地点，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大类销售、毛利、来客、损耗对比及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达成或排名情况。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日报表类别业绩跟踪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0427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3" action="ppaction://hlinksldjump"/>
                        </a:rPr>
                        <a:t>T2-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3" action="ppaction://hlinksldjump"/>
                        </a:rPr>
                        <a:t>日报表（地点）</a:t>
                      </a:r>
                      <a:endParaRPr lang="zh-CN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日报表地点业绩跟踪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22287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日报表地点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部门交叉业绩跟踪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12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4" action="ppaction://hlinksldjump"/>
                        </a:rPr>
                        <a:t>T3-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4" action="ppaction://hlinksldjump"/>
                        </a:rPr>
                        <a:t>日报表</a:t>
                      </a:r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4" action="ppaction://hlinksldjump"/>
                        </a:rPr>
                        <a:t>(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4" action="ppaction://hlinksldjump"/>
                        </a:rPr>
                        <a:t>门店销售排名</a:t>
                      </a:r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4" action="ppaction://hlinksldjump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12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5" action="ppaction://hlinksldjump"/>
                        </a:rPr>
                        <a:t>T4-</a:t>
                      </a: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hlinkClick r:id="rId5" action="ppaction://hlinksldjump"/>
                        </a:rPr>
                        <a:t>大类销售构成（图表）</a:t>
                      </a:r>
                      <a:endParaRPr lang="zh-CN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按月份查询各大类正常、促销、大宗、折价销售及毛利构成情况。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业绩跟踪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4505"/>
              </p:ext>
            </p:extLst>
          </p:nvPr>
        </p:nvGraphicFramePr>
        <p:xfrm>
          <a:off x="983804" y="3623568"/>
          <a:ext cx="8712969" cy="1440159"/>
        </p:xfrm>
        <a:graphic>
          <a:graphicData uri="http://schemas.openxmlformats.org/drawingml/2006/table">
            <a:tbl>
              <a:tblPr/>
              <a:tblGrid>
                <a:gridCol w="588862"/>
                <a:gridCol w="2219450"/>
                <a:gridCol w="4248472"/>
                <a:gridCol w="1656185"/>
              </a:tblGrid>
              <a:tr h="4800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6" action="ppaction://hlinksldjump"/>
                        </a:rPr>
                        <a:t>T5-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6" action="ppaction://hlinksldjump"/>
                        </a:rPr>
                        <a:t>日销售毛利趋势（图表）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查询一段时间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每日</a:t>
                      </a: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\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周</a:t>
                      </a:r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\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月销售</a:t>
                      </a: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、毛利、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来客等对比趋势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阶段业绩回顾预测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800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 action="ppaction://hlinksldjump"/>
                        </a:rPr>
                        <a:t>T6-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 action="ppaction://hlinksldjump"/>
                        </a:rPr>
                        <a:t>周销售毛利趋势（图表）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阶段业绩回顾预测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8005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8" action="ppaction://hlinksldjump"/>
                        </a:rPr>
                        <a:t>T7-</a:t>
                      </a:r>
                      <a:r>
                        <a:rPr lang="zh-CN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8" action="ppaction://hlinksldjump"/>
                        </a:rPr>
                        <a:t>月销售毛利趋势（图表）</a:t>
                      </a:r>
                      <a:endParaRPr lang="zh-CN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阶段业绩回顾预测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775"/>
              </p:ext>
            </p:extLst>
          </p:nvPr>
        </p:nvGraphicFramePr>
        <p:xfrm>
          <a:off x="996504" y="5275560"/>
          <a:ext cx="8712968" cy="1368153"/>
        </p:xfrm>
        <a:graphic>
          <a:graphicData uri="http://schemas.openxmlformats.org/drawingml/2006/table">
            <a:tbl>
              <a:tblPr/>
              <a:tblGrid>
                <a:gridCol w="588862"/>
                <a:gridCol w="2219450"/>
                <a:gridCol w="4192596"/>
                <a:gridCol w="1712060"/>
              </a:tblGrid>
              <a:tr h="345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9" action="ppaction://hlinksldjump"/>
                        </a:rPr>
                        <a:t>T8-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9" action="ppaction://hlinksldjump"/>
                        </a:rPr>
                        <a:t>供应商销售查询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查询一段时间各供应商销售、毛利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业绩跟踪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6777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10" action="ppaction://hlinksldjump"/>
                        </a:rPr>
                        <a:t>T9-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10" action="ppaction://hlinksldjump"/>
                        </a:rPr>
                        <a:t>供应商单品销售排名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查询一段时间各供应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商所属单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品销售、毛利排名情况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业绩跟踪、促销指导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11" action="ppaction://hlinksldjump"/>
                        </a:rPr>
                        <a:t>T10-TOP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hlinkClick r:id="rId11" action="ppaction://hlinksldjump"/>
                        </a:rPr>
                        <a:t>商品查询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查询一段时间类别单品销售、毛利排名情况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业绩跟踪、促销指导</a:t>
                      </a:r>
                    </a:p>
                  </a:txBody>
                  <a:tcPr marL="8154" marR="8154" marT="81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0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T1-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日报表（类别）介绍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93060"/>
              </p:ext>
            </p:extLst>
          </p:nvPr>
        </p:nvGraphicFramePr>
        <p:xfrm>
          <a:off x="910208" y="1371242"/>
          <a:ext cx="8182992" cy="1455960"/>
        </p:xfrm>
        <a:graphic>
          <a:graphicData uri="http://schemas.openxmlformats.org/drawingml/2006/table">
            <a:tbl>
              <a:tblPr/>
              <a:tblGrid>
                <a:gridCol w="2576126"/>
                <a:gridCol w="5606866"/>
              </a:tblGrid>
              <a:tr h="242660">
                <a:tc>
                  <a:txBody>
                    <a:bodyPr/>
                    <a:lstStyle/>
                    <a:p>
                      <a:pPr algn="l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查询各部门，大类销售、毛利、来客、损耗对比及达成情况。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2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类别业绩跟踪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2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2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每日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426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43286"/>
              </p:ext>
            </p:extLst>
          </p:nvPr>
        </p:nvGraphicFramePr>
        <p:xfrm>
          <a:off x="914400" y="3038014"/>
          <a:ext cx="8267700" cy="3543300"/>
        </p:xfrm>
        <a:graphic>
          <a:graphicData uri="http://schemas.openxmlformats.org/drawingml/2006/table">
            <a:tbl>
              <a:tblPr/>
              <a:tblGrid>
                <a:gridCol w="628722"/>
                <a:gridCol w="1294510"/>
                <a:gridCol w="6344468"/>
              </a:tblGrid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各大类预设的销售指标（未税）   不包含实际未开，但系统预设的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达成率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上年同期实际销售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今年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扫描毛利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年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同期毛利额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成本；单位：万元</a:t>
                      </a:r>
                      <a:r>
                        <a:rPr lang="zh-CN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  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扫描毛利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年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同期毛利率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去年同期销售成本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等额           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盈     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损耗占销售比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有各大类销售的销售小票次数合计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上年同期有各大类销售的销售小票次数合计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来客数增长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75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---1-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类别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48820" y="7835205"/>
            <a:ext cx="393908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14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204429" y="5652665"/>
            <a:ext cx="216575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323577" y="4595262"/>
            <a:ext cx="464090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334596" y="4635962"/>
            <a:ext cx="618788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4378428" y="4716715"/>
            <a:ext cx="2337009" cy="3931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487992" y="3609613"/>
            <a:ext cx="500788" cy="50543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3" y="1473200"/>
            <a:ext cx="10551157" cy="213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椭圆 21"/>
          <p:cNvSpPr/>
          <p:nvPr/>
        </p:nvSpPr>
        <p:spPr bwMode="auto">
          <a:xfrm>
            <a:off x="7499882" y="3625462"/>
            <a:ext cx="667716" cy="5615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2614187" y="1306736"/>
            <a:ext cx="82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1-</a:t>
            </a:r>
            <a:r>
              <a:rPr lang="zh-CN" altLang="en-US" b="1" dirty="0" smtClean="0">
                <a:solidFill>
                  <a:srgbClr val="FF0000"/>
                </a:solidFill>
              </a:rPr>
              <a:t>日报表（类别）：可查询各部门、大类销售、毛利、来客、损耗对比及达成情况。主要用于采购、销售发展等管理人员业绩跟踪，辅助决策。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3" y="4187058"/>
            <a:ext cx="10817902" cy="259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3" y="2377307"/>
            <a:ext cx="106299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2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---2-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15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54369"/>
              </p:ext>
            </p:extLst>
          </p:nvPr>
        </p:nvGraphicFramePr>
        <p:xfrm>
          <a:off x="945703" y="1371242"/>
          <a:ext cx="8136904" cy="1296144"/>
        </p:xfrm>
        <a:graphic>
          <a:graphicData uri="http://schemas.openxmlformats.org/drawingml/2006/table">
            <a:tbl>
              <a:tblPr/>
              <a:tblGrid>
                <a:gridCol w="1484628"/>
                <a:gridCol w="6652276"/>
              </a:tblGrid>
              <a:tr h="216024">
                <a:tc>
                  <a:txBody>
                    <a:bodyPr/>
                    <a:lstStyle/>
                    <a:p>
                      <a:pPr algn="l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查询各地点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类别销售、毛利、来客、损耗对比及达成情况。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类别业绩跟踪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每日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98929"/>
              </p:ext>
            </p:extLst>
          </p:nvPr>
        </p:nvGraphicFramePr>
        <p:xfrm>
          <a:off x="945703" y="2891918"/>
          <a:ext cx="8208912" cy="3851775"/>
        </p:xfrm>
        <a:graphic>
          <a:graphicData uri="http://schemas.openxmlformats.org/drawingml/2006/table">
            <a:tbl>
              <a:tblPr/>
              <a:tblGrid>
                <a:gridCol w="625314"/>
                <a:gridCol w="1383674"/>
                <a:gridCol w="6199924"/>
              </a:tblGrid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各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大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类预设的销售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指标（未税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）。不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包含实际未开，但系统预设的。输入中类、小类时不显示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实际发生的销售额（未税），单位：万元，输入中类、小类条件时，显示对应销售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销售达成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  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输入中类、小类时不显示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上年同期实际销售。  输入中类、小类条件时，显示对应销售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今年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；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（扫描毛利）；单位：万元 输入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中类、小类条件时，显示对应毛利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销售；                   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同期毛利额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去年同期销售成本； </a:t>
                      </a:r>
                      <a:r>
                        <a:rPr lang="zh-CN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年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同期毛利率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去年同期销售；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去年同期毛利率；        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门店报损，供应商补损等额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；单位：万元   输入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中类、小类条件时，显示对应损耗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盘底盈亏，为负为盘亏，为正盘盈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；单位：万元   同上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损耗占销售比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销售额；   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有各大类销售的销售小票次数合计；  输入中类、小类条件时，显示对应客流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上年同期有各大类销售的销售小票次数合计；同上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客流量；              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上年同期客流量；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             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---2-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地点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16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2940"/>
            <a:ext cx="10557314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37480" y="7423224"/>
            <a:ext cx="421408" cy="184150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16</a:t>
            </a:fld>
            <a:endParaRPr lang="en-GB" altLang="zh-CN"/>
          </a:p>
        </p:txBody>
      </p:sp>
      <p:sp>
        <p:nvSpPr>
          <p:cNvPr id="14" name="椭圆 13"/>
          <p:cNvSpPr/>
          <p:nvPr/>
        </p:nvSpPr>
        <p:spPr bwMode="auto">
          <a:xfrm>
            <a:off x="1250453" y="3450803"/>
            <a:ext cx="3475426" cy="50405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2042540" y="1500311"/>
            <a:ext cx="891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2-</a:t>
            </a:r>
            <a:r>
              <a:rPr lang="zh-CN" altLang="en-US" b="1" dirty="0" smtClean="0">
                <a:solidFill>
                  <a:srgbClr val="FF0000"/>
                </a:solidFill>
              </a:rPr>
              <a:t>日报表（地点）：可查询各地点、类别销售、毛利、来客、损耗对比及达成情况。可按日期、地点、类别、可比条件查询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4" y="3306788"/>
            <a:ext cx="10438705" cy="122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3" y="4620556"/>
            <a:ext cx="10438706" cy="155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3" y="5540060"/>
            <a:ext cx="10507859" cy="104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1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17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88587"/>
              </p:ext>
            </p:extLst>
          </p:nvPr>
        </p:nvGraphicFramePr>
        <p:xfrm>
          <a:off x="901700" y="1169862"/>
          <a:ext cx="5712383" cy="1062990"/>
        </p:xfrm>
        <a:graphic>
          <a:graphicData uri="http://schemas.openxmlformats.org/drawingml/2006/table">
            <a:tbl>
              <a:tblPr/>
              <a:tblGrid>
                <a:gridCol w="1798343"/>
                <a:gridCol w="3914040"/>
              </a:tblGrid>
              <a:tr h="164446">
                <a:tc>
                  <a:txBody>
                    <a:bodyPr/>
                    <a:lstStyle/>
                    <a:p>
                      <a:pPr algn="l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查询各门店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部门销售、毛利、来客、损耗对比及达成情况。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地点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部门交叉业绩跟踪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每日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34031"/>
              </p:ext>
            </p:extLst>
          </p:nvPr>
        </p:nvGraphicFramePr>
        <p:xfrm>
          <a:off x="889000" y="2245796"/>
          <a:ext cx="6730999" cy="4599504"/>
        </p:xfrm>
        <a:graphic>
          <a:graphicData uri="http://schemas.openxmlformats.org/drawingml/2006/table">
            <a:tbl>
              <a:tblPr/>
              <a:tblGrid>
                <a:gridCol w="511862"/>
                <a:gridCol w="954296"/>
                <a:gridCol w="5264841"/>
              </a:tblGrid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总销售排名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门店各部门销售排名，越高的排在最前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同比增长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今年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 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门店毛利率排名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预算达成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销售预算*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16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17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18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19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门店报损，供应商补损等额；输入中类、小类条件时，显示对应损耗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盘底盈亏，为负为盘亏，为正盘盈；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损耗占销售比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销售额；    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每张销售小票次数合计；  输入中类、小类条件时，显示对应客流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销售小票合计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上年同期销售合计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-1)*100%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客流量；               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上年客单价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---3-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门店销售排名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7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---3-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(CTS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构成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18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37480" y="7423224"/>
            <a:ext cx="421408" cy="184150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18</a:t>
            </a:fld>
            <a:endParaRPr lang="en-GB" altLang="zh-CN"/>
          </a:p>
        </p:txBody>
      </p:sp>
      <p:sp>
        <p:nvSpPr>
          <p:cNvPr id="14" name="椭圆 13"/>
          <p:cNvSpPr/>
          <p:nvPr/>
        </p:nvSpPr>
        <p:spPr bwMode="auto">
          <a:xfrm>
            <a:off x="1250453" y="3450803"/>
            <a:ext cx="3475426" cy="50405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2117"/>
            <a:ext cx="12192000" cy="258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1"/>
          <p:cNvSpPr txBox="1"/>
          <p:nvPr/>
        </p:nvSpPr>
        <p:spPr>
          <a:xfrm>
            <a:off x="3193440" y="1510929"/>
            <a:ext cx="835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3-</a:t>
            </a:r>
            <a:r>
              <a:rPr lang="zh-CN" altLang="en-US" b="1" dirty="0" smtClean="0">
                <a:solidFill>
                  <a:srgbClr val="FF0000"/>
                </a:solidFill>
              </a:rPr>
              <a:t>日报表（</a:t>
            </a:r>
            <a:r>
              <a:rPr lang="en-US" altLang="zh-CN" b="1" dirty="0" smtClean="0">
                <a:solidFill>
                  <a:srgbClr val="FF0000"/>
                </a:solidFill>
              </a:rPr>
              <a:t>CTS</a:t>
            </a:r>
            <a:r>
              <a:rPr lang="zh-CN" altLang="en-US" b="1" dirty="0" smtClean="0">
                <a:solidFill>
                  <a:srgbClr val="FF0000"/>
                </a:solidFill>
              </a:rPr>
              <a:t>构成）：可查询各门店、各部门销售占比、毛利、来客、损耗对比及情况。便于交叉分析门店业绩。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54859"/>
            <a:ext cx="12192000" cy="270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9" y="2624779"/>
            <a:ext cx="11418338" cy="121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98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19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901700" y="1169862"/>
          <a:ext cx="5712383" cy="1062990"/>
        </p:xfrm>
        <a:graphic>
          <a:graphicData uri="http://schemas.openxmlformats.org/drawingml/2006/table">
            <a:tbl>
              <a:tblPr/>
              <a:tblGrid>
                <a:gridCol w="1798343"/>
                <a:gridCol w="3914040"/>
              </a:tblGrid>
              <a:tr h="164446">
                <a:tc>
                  <a:txBody>
                    <a:bodyPr/>
                    <a:lstStyle/>
                    <a:p>
                      <a:pPr algn="l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查询各门店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部门销售、毛利、来客、损耗对比及达成情况。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地点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部门交叉业绩跟踪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每日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644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889000" y="2245796"/>
          <a:ext cx="6730999" cy="4599504"/>
        </p:xfrm>
        <a:graphic>
          <a:graphicData uri="http://schemas.openxmlformats.org/drawingml/2006/table">
            <a:tbl>
              <a:tblPr/>
              <a:tblGrid>
                <a:gridCol w="511862"/>
                <a:gridCol w="954296"/>
                <a:gridCol w="5264841"/>
              </a:tblGrid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总销售排名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门店各部门销售排名，越高的排在最前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同比增长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今年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实际销售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 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门店毛利率排名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预算达成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销售预算*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硬百部门销售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软百部门销售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杂货部门销售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生鲜部门销售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16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加工部门销售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17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家电部门销售排名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18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家电部门销售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19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门店报损，供应商补损等额；输入中类、小类条件时，显示对应损耗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盘底盈亏，为负为盘亏，为正盘盈；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21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损耗占销售比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销售额；    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22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每张销售小票次数合计；  输入中类、小类条件时，显示对应客流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23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销售小票合计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上年同期销售合计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-1)*100%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24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客流量；                    同上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1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25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客单价增长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上年客单价</a:t>
                      </a:r>
                    </a:p>
                  </a:txBody>
                  <a:tcPr marL="9264" marR="9264" marT="9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---4-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大类销售构成</a:t>
            </a:r>
          </a:p>
        </p:txBody>
      </p:sp>
    </p:spTree>
    <p:extLst>
      <p:ext uri="{BB962C8B-B14F-4D97-AF65-F5344CB8AC3E}">
        <p14:creationId xmlns:p14="http://schemas.microsoft.com/office/powerpoint/2010/main" val="161687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r>
              <a:rPr lang="zh-CN" altLang="en-US" sz="3600" b="1" dirty="0" smtClean="0"/>
              <a:t> </a:t>
            </a:r>
            <a:r>
              <a:rPr lang="en-US" sz="3200" b="1" dirty="0" smtClean="0"/>
              <a:t>Agenda</a:t>
            </a:r>
            <a:r>
              <a:rPr lang="en-US" sz="4000" dirty="0" smtClean="0"/>
              <a:t>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1873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系统简介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Retail system info</a:t>
            </a:r>
          </a:p>
          <a:p>
            <a:pPr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管理报表类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Management system</a:t>
            </a:r>
          </a:p>
          <a:p>
            <a:pPr lvl="1"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报表体系介绍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System introduction</a:t>
            </a:r>
          </a:p>
          <a:p>
            <a:pPr lvl="1"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报表项目安排及进度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Project schedule</a:t>
            </a:r>
          </a:p>
          <a:p>
            <a:pPr lvl="1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试点安排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Pilot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</a:p>
          <a:p>
            <a:pPr lvl="1"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报表演示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Report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</a:p>
          <a:p>
            <a:pPr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报表类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system</a:t>
            </a:r>
          </a:p>
          <a:p>
            <a:pPr lvl="1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报表体系介绍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introduction </a:t>
            </a:r>
          </a:p>
          <a:p>
            <a:pPr lvl="1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报表项目安排及进度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schedule</a:t>
            </a:r>
          </a:p>
          <a:p>
            <a:pPr lvl="1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报表演示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Report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600" y="5605200"/>
            <a:ext cx="1670400" cy="1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---4-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大类销售构成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20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37480" y="7423224"/>
            <a:ext cx="421408" cy="184150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20</a:t>
            </a:fld>
            <a:endParaRPr lang="en-GB" altLang="zh-CN"/>
          </a:p>
        </p:txBody>
      </p:sp>
      <p:sp>
        <p:nvSpPr>
          <p:cNvPr id="14" name="椭圆 13"/>
          <p:cNvSpPr/>
          <p:nvPr/>
        </p:nvSpPr>
        <p:spPr bwMode="auto">
          <a:xfrm>
            <a:off x="1250453" y="3450803"/>
            <a:ext cx="3475426" cy="50405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7" y="1548184"/>
            <a:ext cx="10516483" cy="19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6" y="2596527"/>
            <a:ext cx="10292177" cy="128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53" y="3881041"/>
            <a:ext cx="9777922" cy="26054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9967" y="1907574"/>
            <a:ext cx="7272808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4-</a:t>
            </a:r>
            <a:r>
              <a:rPr lang="zh-CN" altLang="en-US" b="1" dirty="0" smtClean="0">
                <a:solidFill>
                  <a:srgbClr val="FF0000"/>
                </a:solidFill>
              </a:rPr>
              <a:t>大类销售构成</a:t>
            </a:r>
            <a:r>
              <a:rPr lang="zh-CN" altLang="en-US" b="1" dirty="0">
                <a:solidFill>
                  <a:srgbClr val="FF0000"/>
                </a:solidFill>
              </a:rPr>
              <a:t>（图表</a:t>
            </a:r>
            <a:r>
              <a:rPr lang="zh-CN" altLang="en-US" b="1" dirty="0" smtClean="0">
                <a:solidFill>
                  <a:srgbClr val="FF0000"/>
                </a:solidFill>
              </a:rPr>
              <a:t>）：可查询各部门</a:t>
            </a:r>
            <a:r>
              <a:rPr lang="en-US" altLang="zh-CN" b="1" dirty="0" smtClean="0">
                <a:solidFill>
                  <a:srgbClr val="FF0000"/>
                </a:solidFill>
              </a:rPr>
              <a:t>&amp;</a:t>
            </a:r>
            <a:r>
              <a:rPr lang="zh-CN" altLang="en-US" b="1" dirty="0" smtClean="0">
                <a:solidFill>
                  <a:srgbClr val="FF0000"/>
                </a:solidFill>
              </a:rPr>
              <a:t>类别销售类型构成及毛利情况，可按日期、地点、类别条件查询促销、大宗、折价、正常构成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99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21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---5-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日销售毛利趋势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45986"/>
              </p:ext>
            </p:extLst>
          </p:nvPr>
        </p:nvGraphicFramePr>
        <p:xfrm>
          <a:off x="945703" y="1276778"/>
          <a:ext cx="6336704" cy="1240155"/>
        </p:xfrm>
        <a:graphic>
          <a:graphicData uri="http://schemas.openxmlformats.org/drawingml/2006/table">
            <a:tbl>
              <a:tblPr/>
              <a:tblGrid>
                <a:gridCol w="1994888"/>
                <a:gridCol w="4341816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查询一段时间每日销售、毛利、来客对比趋势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75375"/>
              </p:ext>
            </p:extLst>
          </p:nvPr>
        </p:nvGraphicFramePr>
        <p:xfrm>
          <a:off x="945703" y="2644924"/>
          <a:ext cx="7344816" cy="4176465"/>
        </p:xfrm>
        <a:graphic>
          <a:graphicData uri="http://schemas.openxmlformats.org/drawingml/2006/table">
            <a:tbl>
              <a:tblPr/>
              <a:tblGrid>
                <a:gridCol w="558541"/>
                <a:gridCol w="2136420"/>
                <a:gridCol w="4649855"/>
              </a:tblGrid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星期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星期天数描述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农历</a:t>
                      </a:r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天描述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农历日期描述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用于了解农历节庆销售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上年同期实际销售。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上年同期客流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门店报损，供应商补损等额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盘底盈亏，为负为盘亏，为正盘盈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6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---5-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日销售毛利趋势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22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37480" y="7423224"/>
            <a:ext cx="421408" cy="184150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22</a:t>
            </a:fld>
            <a:endParaRPr lang="en-GB" altLang="zh-CN"/>
          </a:p>
        </p:txBody>
      </p:sp>
      <p:sp>
        <p:nvSpPr>
          <p:cNvPr id="14" name="椭圆 13"/>
          <p:cNvSpPr/>
          <p:nvPr/>
        </p:nvSpPr>
        <p:spPr bwMode="auto">
          <a:xfrm>
            <a:off x="1250453" y="3450803"/>
            <a:ext cx="3475426" cy="50405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1" y="1803399"/>
            <a:ext cx="10179787" cy="140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04" y="3070299"/>
            <a:ext cx="9888297" cy="69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11"/>
          <p:cNvSpPr txBox="1"/>
          <p:nvPr/>
        </p:nvSpPr>
        <p:spPr>
          <a:xfrm>
            <a:off x="2988166" y="1482255"/>
            <a:ext cx="808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5-</a:t>
            </a:r>
            <a:r>
              <a:rPr lang="zh-CN" altLang="en-US" b="1" dirty="0" smtClean="0">
                <a:solidFill>
                  <a:srgbClr val="FF0000"/>
                </a:solidFill>
              </a:rPr>
              <a:t>日销售毛利趋势：可查询一段时间每天销售、毛利、来客、损耗情况。可按日期、地点、类别条件查询。便于各位了解销售规律，做销售预测。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10" y="3760439"/>
            <a:ext cx="11489287" cy="19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4717939"/>
            <a:ext cx="10801350" cy="199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1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23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---6-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周销售毛利趋势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49158"/>
              </p:ext>
            </p:extLst>
          </p:nvPr>
        </p:nvGraphicFramePr>
        <p:xfrm>
          <a:off x="838200" y="1371242"/>
          <a:ext cx="7239000" cy="1440159"/>
        </p:xfrm>
        <a:graphic>
          <a:graphicData uri="http://schemas.openxmlformats.org/drawingml/2006/table">
            <a:tbl>
              <a:tblPr/>
              <a:tblGrid>
                <a:gridCol w="1316182"/>
                <a:gridCol w="5922818"/>
              </a:tblGrid>
              <a:tr h="205737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查询一段时间每周销售、毛利、来客对比趋势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周、商品组织、地点组织、可比标识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76835"/>
              </p:ext>
            </p:extLst>
          </p:nvPr>
        </p:nvGraphicFramePr>
        <p:xfrm>
          <a:off x="766192" y="3027426"/>
          <a:ext cx="7835900" cy="3672405"/>
        </p:xfrm>
        <a:graphic>
          <a:graphicData uri="http://schemas.openxmlformats.org/drawingml/2006/table">
            <a:tbl>
              <a:tblPr/>
              <a:tblGrid>
                <a:gridCol w="596900"/>
                <a:gridCol w="1320800"/>
                <a:gridCol w="5918200"/>
              </a:tblGrid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周开始日期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一周开始日期，从星期天开始算第一日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周结束日期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一周结束日期，星期六为最后一日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上年同期实际销售。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门店报损，供应商补损等额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2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---6-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周销售毛利趋势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90" y="1549400"/>
            <a:ext cx="9593833" cy="278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76185"/>
            <a:ext cx="10617200" cy="1317812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18" y="5351684"/>
            <a:ext cx="9681540" cy="15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8"/>
          <p:cNvSpPr txBox="1"/>
          <p:nvPr/>
        </p:nvSpPr>
        <p:spPr>
          <a:xfrm>
            <a:off x="3594153" y="1966461"/>
            <a:ext cx="859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6-</a:t>
            </a:r>
            <a:r>
              <a:rPr lang="zh-CN" altLang="en-US" b="1" dirty="0">
                <a:solidFill>
                  <a:srgbClr val="FF0000"/>
                </a:solidFill>
              </a:rPr>
              <a:t>周</a:t>
            </a:r>
            <a:r>
              <a:rPr lang="zh-CN" altLang="en-US" b="1" dirty="0" smtClean="0">
                <a:solidFill>
                  <a:srgbClr val="FF0000"/>
                </a:solidFill>
              </a:rPr>
              <a:t>销售毛利趋势</a:t>
            </a:r>
            <a:r>
              <a:rPr lang="zh-CN" altLang="en-US" b="1" dirty="0">
                <a:solidFill>
                  <a:srgbClr val="FF0000"/>
                </a:solidFill>
              </a:rPr>
              <a:t>（图表</a:t>
            </a:r>
            <a:r>
              <a:rPr lang="zh-CN" altLang="en-US" b="1" dirty="0" smtClean="0">
                <a:solidFill>
                  <a:srgbClr val="FF0000"/>
                </a:solidFill>
              </a:rPr>
              <a:t>）：可查询一段时间每周销售、毛利、来客、损耗情况。可按周、地点、类别条件查询。便于各位了解销售规律，做销售预测。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25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---7-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月销售毛利趋势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30203"/>
              </p:ext>
            </p:extLst>
          </p:nvPr>
        </p:nvGraphicFramePr>
        <p:xfrm>
          <a:off x="894903" y="1281088"/>
          <a:ext cx="6552728" cy="1584177"/>
        </p:xfrm>
        <a:graphic>
          <a:graphicData uri="http://schemas.openxmlformats.org/drawingml/2006/table">
            <a:tbl>
              <a:tblPr/>
              <a:tblGrid>
                <a:gridCol w="2062896"/>
                <a:gridCol w="4489832"/>
              </a:tblGrid>
              <a:tr h="226311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查询一段时间每月销售、毛利、来客对比趋势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月、商品组织、地点组织、可比标识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63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15786"/>
              </p:ext>
            </p:extLst>
          </p:nvPr>
        </p:nvGraphicFramePr>
        <p:xfrm>
          <a:off x="873695" y="2911996"/>
          <a:ext cx="7416824" cy="3816428"/>
        </p:xfrm>
        <a:graphic>
          <a:graphicData uri="http://schemas.openxmlformats.org/drawingml/2006/table">
            <a:tbl>
              <a:tblPr/>
              <a:tblGrid>
                <a:gridCol w="564017"/>
                <a:gridCol w="2157365"/>
                <a:gridCol w="4695442"/>
              </a:tblGrid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自然月份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实际发生的销售额（未税），单位：万元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销售额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上年同期实际销售。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上年毛利额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上年同期销售成本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上年同期销售小票次数合计；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上年同期客单价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上年同期销售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上年同期客流量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有形损耗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门店报损，供应商补损等额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72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无形损耗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盘底盈亏，为负为盘亏，为正盘盈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1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---7-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月销售毛利趋势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55" y="1498901"/>
            <a:ext cx="8423357" cy="298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1600"/>
            <a:ext cx="10210130" cy="1179934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16338"/>
            <a:ext cx="9423099" cy="146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9"/>
          <p:cNvSpPr txBox="1"/>
          <p:nvPr/>
        </p:nvSpPr>
        <p:spPr>
          <a:xfrm>
            <a:off x="3903761" y="2204076"/>
            <a:ext cx="779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7-</a:t>
            </a:r>
            <a:r>
              <a:rPr lang="zh-CN" altLang="en-US" b="1" dirty="0" smtClean="0">
                <a:solidFill>
                  <a:srgbClr val="FF0000"/>
                </a:solidFill>
              </a:rPr>
              <a:t>月销售毛利趋势</a:t>
            </a:r>
            <a:r>
              <a:rPr lang="zh-CN" altLang="en-US" b="1" dirty="0">
                <a:solidFill>
                  <a:srgbClr val="FF0000"/>
                </a:solidFill>
              </a:rPr>
              <a:t>（图表</a:t>
            </a:r>
            <a:r>
              <a:rPr lang="zh-CN" altLang="en-US" b="1" dirty="0" smtClean="0">
                <a:solidFill>
                  <a:srgbClr val="FF0000"/>
                </a:solidFill>
              </a:rPr>
              <a:t>）：可查询一段时间每月销售、毛利、来客、损耗情况。可按月、地点、类别条件查询。便于各位了解销售规律，做销售预测。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99" y="5556416"/>
            <a:ext cx="5002795" cy="119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3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27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供应销售查询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92819"/>
              </p:ext>
            </p:extLst>
          </p:nvPr>
        </p:nvGraphicFramePr>
        <p:xfrm>
          <a:off x="886520" y="1293788"/>
          <a:ext cx="7776864" cy="1512168"/>
        </p:xfrm>
        <a:graphic>
          <a:graphicData uri="http://schemas.openxmlformats.org/drawingml/2006/table">
            <a:tbl>
              <a:tblPr/>
              <a:tblGrid>
                <a:gridCol w="1413975"/>
                <a:gridCol w="6362889"/>
              </a:tblGrid>
              <a:tr h="216024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查询一段时间供应商销售、毛利对比趋势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日期、供应商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72422"/>
              </p:ext>
            </p:extLst>
          </p:nvPr>
        </p:nvGraphicFramePr>
        <p:xfrm>
          <a:off x="886788" y="3051696"/>
          <a:ext cx="8136904" cy="3672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9829"/>
                <a:gridCol w="1371536"/>
                <a:gridCol w="6145539"/>
              </a:tblGrid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序号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关键字段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字段解释及计算公式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销售额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所属供应商一定时间段的实际销售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销售</a:t>
                      </a:r>
                      <a:r>
                        <a:rPr lang="zh-CN" altLang="en-US" sz="1100" u="none" strike="noStrike" dirty="0">
                          <a:effectLst/>
                        </a:rPr>
                        <a:t>占类别比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供应</a:t>
                      </a:r>
                      <a:r>
                        <a:rPr lang="zh-CN" altLang="en-US" sz="1100" u="none" strike="noStrike" dirty="0">
                          <a:effectLst/>
                        </a:rPr>
                        <a:t>商销售占所属类别比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销售</a:t>
                      </a:r>
                      <a:r>
                        <a:rPr lang="zh-CN" altLang="en-US" sz="1100" u="none" strike="noStrike" dirty="0">
                          <a:effectLst/>
                        </a:rPr>
                        <a:t>增长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供应</a:t>
                      </a:r>
                      <a:r>
                        <a:rPr lang="zh-CN" altLang="en-US" sz="1100" u="none" strike="noStrike" dirty="0">
                          <a:effectLst/>
                        </a:rPr>
                        <a:t>商同比上年同期增长：</a:t>
                      </a:r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</a:rPr>
                        <a:t>供应商销售额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</a:rPr>
                        <a:t>上年同期供应商销售</a:t>
                      </a:r>
                      <a:r>
                        <a:rPr lang="en-US" altLang="zh-CN" sz="1100" u="none" strike="noStrike" dirty="0">
                          <a:effectLst/>
                        </a:rPr>
                        <a:t>-1)*100%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毛利率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</a:rPr>
                        <a:t>供应商销售</a:t>
                      </a:r>
                      <a:r>
                        <a:rPr lang="en-US" altLang="zh-CN" sz="1100" u="none" strike="noStrike" dirty="0">
                          <a:effectLst/>
                        </a:rPr>
                        <a:t>-</a:t>
                      </a:r>
                      <a:r>
                        <a:rPr lang="zh-CN" altLang="en-US" sz="1100" u="none" strike="noStrike" dirty="0">
                          <a:effectLst/>
                        </a:rPr>
                        <a:t>供应商销售成本</a:t>
                      </a:r>
                      <a:r>
                        <a:rPr lang="en-US" altLang="zh-CN" sz="1100" u="none" strike="noStrike" dirty="0">
                          <a:effectLst/>
                        </a:rPr>
                        <a:t>)/</a:t>
                      </a:r>
                      <a:r>
                        <a:rPr lang="zh-CN" altLang="en-US" sz="1100" u="none" strike="noStrike" dirty="0">
                          <a:effectLst/>
                        </a:rPr>
                        <a:t>供应商销售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上年同期毛利率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</a:rPr>
                        <a:t>上年同期供应商销售</a:t>
                      </a:r>
                      <a:r>
                        <a:rPr lang="en-US" altLang="zh-CN" sz="1100" u="none" strike="noStrike" dirty="0">
                          <a:effectLst/>
                        </a:rPr>
                        <a:t>-</a:t>
                      </a:r>
                      <a:r>
                        <a:rPr lang="zh-CN" altLang="en-US" sz="1100" u="none" strike="noStrike" dirty="0">
                          <a:effectLst/>
                        </a:rPr>
                        <a:t>上年同期供应商销售成本</a:t>
                      </a:r>
                      <a:r>
                        <a:rPr lang="en-US" altLang="zh-CN" sz="1100" u="none" strike="noStrike" dirty="0">
                          <a:effectLst/>
                        </a:rPr>
                        <a:t>)/</a:t>
                      </a:r>
                      <a:r>
                        <a:rPr lang="zh-CN" altLang="en-US" sz="1100" u="none" strike="noStrike" dirty="0">
                          <a:effectLst/>
                        </a:rPr>
                        <a:t>上年同期供应商销售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类别销售合计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供应商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所属类别</a:t>
                      </a:r>
                      <a:r>
                        <a:rPr lang="zh-CN" altLang="en-US" sz="1100" u="none" strike="noStrike" dirty="0">
                          <a:effectLst/>
                        </a:rPr>
                        <a:t>销售合计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类别</a:t>
                      </a:r>
                      <a:r>
                        <a:rPr lang="zh-CN" altLang="en-US" sz="1100" u="none" strike="noStrike" dirty="0">
                          <a:effectLst/>
                        </a:rPr>
                        <a:t>销售增长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供应商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所属类别</a:t>
                      </a:r>
                      <a:r>
                        <a:rPr lang="zh-CN" altLang="en-US" sz="1100" u="none" strike="noStrike" dirty="0">
                          <a:effectLst/>
                        </a:rPr>
                        <a:t>销售同比上年同期增长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 smtClean="0">
                          <a:effectLst/>
                        </a:rPr>
                        <a:t>类别</a:t>
                      </a:r>
                      <a:r>
                        <a:rPr lang="zh-CN" altLang="en-US" sz="1100" u="none" strike="noStrike" dirty="0">
                          <a:effectLst/>
                        </a:rPr>
                        <a:t>毛利率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供应商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所属类别</a:t>
                      </a:r>
                      <a:r>
                        <a:rPr lang="zh-CN" altLang="en-US" sz="1100" u="none" strike="noStrike" dirty="0">
                          <a:effectLst/>
                        </a:rPr>
                        <a:t>毛利率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5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---8-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供应销售查询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8" y="1634673"/>
            <a:ext cx="8497488" cy="228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7"/>
          <p:cNvSpPr txBox="1"/>
          <p:nvPr/>
        </p:nvSpPr>
        <p:spPr>
          <a:xfrm>
            <a:off x="3338364" y="1553616"/>
            <a:ext cx="820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8-</a:t>
            </a:r>
            <a:r>
              <a:rPr lang="zh-CN" altLang="en-US" b="1" dirty="0" smtClean="0">
                <a:solidFill>
                  <a:srgbClr val="FF0000"/>
                </a:solidFill>
              </a:rPr>
              <a:t>供应商销售：可查询一段时间供应商销售、毛利情况。按日期、类别条件查询。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9" y="4184587"/>
            <a:ext cx="10723612" cy="250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3402"/>
            <a:ext cx="10156540" cy="56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9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29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---9-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供应商单品销售排名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2745"/>
              </p:ext>
            </p:extLst>
          </p:nvPr>
        </p:nvGraphicFramePr>
        <p:xfrm>
          <a:off x="838200" y="1594396"/>
          <a:ext cx="6696744" cy="1440159"/>
        </p:xfrm>
        <a:graphic>
          <a:graphicData uri="http://schemas.openxmlformats.org/drawingml/2006/table">
            <a:tbl>
              <a:tblPr/>
              <a:tblGrid>
                <a:gridCol w="2108234"/>
                <a:gridCol w="4588510"/>
              </a:tblGrid>
              <a:tr h="205737"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查询一段时间供应商单品销售排名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日期、供应商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57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70958"/>
              </p:ext>
            </p:extLst>
          </p:nvPr>
        </p:nvGraphicFramePr>
        <p:xfrm>
          <a:off x="838200" y="3322588"/>
          <a:ext cx="7704856" cy="3312370"/>
        </p:xfrm>
        <a:graphic>
          <a:graphicData uri="http://schemas.openxmlformats.org/drawingml/2006/table">
            <a:tbl>
              <a:tblPr/>
              <a:tblGrid>
                <a:gridCol w="585921"/>
                <a:gridCol w="1430303"/>
                <a:gridCol w="5688632"/>
              </a:tblGrid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统计各单品销售额排序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供应商各单品实际销售额小计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供应商单品上年同期销售额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单品成本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单品销售占该供应商销售比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累计比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单品销售占比按序累计加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销售数量排名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统计各单品销售数量的排序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供应商各单品销售量合计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供应商各单品上年同期销售量合计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54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www.tuweimei.comComp_5073797_1BiQIkaKbPl0GRtziUyuY4qzB5ajD395.jp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948" y="5178995"/>
            <a:ext cx="1670400" cy="16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88" y="2646131"/>
            <a:ext cx="5235860" cy="405974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00" y="16236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RA</a:t>
            </a:r>
            <a:r>
              <a:rPr lang="zh-CN" altLang="en-US" sz="2400" dirty="0" smtClean="0"/>
              <a:t>是为零售行业</a:t>
            </a:r>
            <a:r>
              <a:rPr lang="zh-CN" altLang="en-US" sz="2400" dirty="0"/>
              <a:t>使用者提供有价值的商务智能解决方案的零售分析</a:t>
            </a:r>
            <a:r>
              <a:rPr lang="zh-CN" altLang="en-US" sz="2400" dirty="0" smtClean="0"/>
              <a:t>系统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000" dirty="0"/>
              <a:t> Oracle retail analytic system, offers a rich business intelligence solution to retail industry users </a:t>
            </a:r>
            <a:endParaRPr lang="en-US" altLang="zh-CN" sz="2400" dirty="0" smtClean="0"/>
          </a:p>
          <a:p>
            <a:r>
              <a:rPr lang="en-US" altLang="zh-CN" sz="2400" dirty="0" smtClean="0"/>
              <a:t>RA 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特点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完全个性化交互仪表板</a:t>
            </a:r>
          </a:p>
          <a:p>
            <a:pPr lvl="1"/>
            <a:r>
              <a:rPr lang="zh-CN" altLang="en-US" sz="2000" dirty="0"/>
              <a:t>基于功能和角色</a:t>
            </a:r>
          </a:p>
          <a:p>
            <a:pPr lvl="1"/>
            <a:r>
              <a:rPr lang="zh-CN" altLang="en-US" sz="2000" dirty="0"/>
              <a:t>主动式的智能预警</a:t>
            </a:r>
          </a:p>
          <a:p>
            <a:pPr lvl="1"/>
            <a:r>
              <a:rPr lang="zh-CN" altLang="en-US" sz="2000" dirty="0"/>
              <a:t>提供分析指引</a:t>
            </a:r>
            <a:r>
              <a:rPr lang="zh-CN" altLang="en-US" sz="2000" dirty="0" smtClean="0"/>
              <a:t>，提供</a:t>
            </a:r>
            <a:r>
              <a:rPr lang="zh-CN" altLang="en-US" sz="2000" dirty="0"/>
              <a:t>最佳实践环境</a:t>
            </a:r>
          </a:p>
          <a:p>
            <a:pPr lvl="1"/>
            <a:r>
              <a:rPr lang="zh-CN" altLang="en-US" sz="2000" dirty="0" smtClean="0"/>
              <a:t>功能</a:t>
            </a:r>
            <a:r>
              <a:rPr lang="zh-CN" altLang="en-US" sz="2000" dirty="0"/>
              <a:t>强大，操作简单，让</a:t>
            </a:r>
            <a:r>
              <a:rPr lang="en-US" altLang="zh-CN" sz="2000" dirty="0"/>
              <a:t>BI</a:t>
            </a:r>
            <a:r>
              <a:rPr lang="zh-CN" altLang="en-US" sz="2000" dirty="0"/>
              <a:t>大众化</a:t>
            </a:r>
          </a:p>
          <a:p>
            <a:pPr lvl="1"/>
            <a:r>
              <a:rPr lang="zh-CN" altLang="en-US" sz="2000" dirty="0"/>
              <a:t>提高</a:t>
            </a:r>
            <a:r>
              <a:rPr lang="zh-CN" altLang="en-US" sz="2000" dirty="0" smtClean="0"/>
              <a:t>工作效率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展现</a:t>
            </a:r>
            <a:r>
              <a:rPr lang="zh-CN" altLang="en-US" sz="2000" dirty="0" smtClean="0"/>
              <a:t>形式</a:t>
            </a:r>
            <a:r>
              <a:rPr lang="zh-CN" altLang="en-US" sz="2000" dirty="0"/>
              <a:t>多样</a:t>
            </a:r>
            <a:r>
              <a:rPr lang="zh-CN" altLang="en-US" sz="2000" dirty="0" smtClean="0"/>
              <a:t>化，网页、手持终端</a:t>
            </a:r>
            <a:endParaRPr lang="en-US" altLang="zh-CN" sz="20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零售系统简介  </a:t>
            </a:r>
            <a:r>
              <a:rPr lang="en-US" altLang="zh-CN" sz="3200" dirty="0"/>
              <a:t>Retail system info</a:t>
            </a:r>
          </a:p>
        </p:txBody>
      </p:sp>
    </p:spTree>
    <p:extLst>
      <p:ext uri="{BB962C8B-B14F-4D97-AF65-F5344CB8AC3E}">
        <p14:creationId xmlns:p14="http://schemas.microsoft.com/office/powerpoint/2010/main" val="378587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3350"/>
            <a:ext cx="10324968" cy="21453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---9-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供应商单品销售排名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7492"/>
            <a:ext cx="7340600" cy="281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99" y="2832100"/>
            <a:ext cx="6713651" cy="92531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4244105" y="2002799"/>
            <a:ext cx="791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9-</a:t>
            </a:r>
            <a:r>
              <a:rPr lang="zh-CN" altLang="en-US" b="1" dirty="0" smtClean="0">
                <a:solidFill>
                  <a:srgbClr val="FF0000"/>
                </a:solidFill>
              </a:rPr>
              <a:t>供应商单品销售排名：可查询一段时间供应商单品销售、毛利排名情况。按日期、供应商条件查询。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8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31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10-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品销售排名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92208"/>
              </p:ext>
            </p:extLst>
          </p:nvPr>
        </p:nvGraphicFramePr>
        <p:xfrm>
          <a:off x="838200" y="1488604"/>
          <a:ext cx="8064896" cy="1512168"/>
        </p:xfrm>
        <a:graphic>
          <a:graphicData uri="http://schemas.openxmlformats.org/drawingml/2006/table">
            <a:tbl>
              <a:tblPr/>
              <a:tblGrid>
                <a:gridCol w="1466345"/>
                <a:gridCol w="6598551"/>
              </a:tblGrid>
              <a:tr h="216024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查询一段类别商单品销售排名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业绩回顾预测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使用对象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采购、销售发展等管理人员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报表使用频率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不定期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报表可查询条件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日期、类别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权限控制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各地点组织各商品组织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30447"/>
              </p:ext>
            </p:extLst>
          </p:nvPr>
        </p:nvGraphicFramePr>
        <p:xfrm>
          <a:off x="838200" y="3288804"/>
          <a:ext cx="8136904" cy="3456380"/>
        </p:xfrm>
        <a:graphic>
          <a:graphicData uri="http://schemas.openxmlformats.org/drawingml/2006/table">
            <a:tbl>
              <a:tblPr/>
              <a:tblGrid>
                <a:gridCol w="619829"/>
                <a:gridCol w="1371536"/>
                <a:gridCol w="6145539"/>
              </a:tblGrid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字段解释及计算公式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统计各单品销售额排序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类别各单品实际销售额小计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类别单品上年同期销售额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毛利率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单品成本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)/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单品销售占该供应商销售比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累计比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单品销售占比按序累计加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销售数量排名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统计各单品销售数量的排序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销售数量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类别各单品销售量合计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上年同期销售数量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类别各单品上年同期销售量合计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6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日报表清单介绍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---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10-top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单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品销售排名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8" y="1697195"/>
            <a:ext cx="7310511" cy="2720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20" y="2835169"/>
            <a:ext cx="7919714" cy="110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57527"/>
            <a:ext cx="10210800" cy="2300473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3807395" y="2184955"/>
            <a:ext cx="77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10-top</a:t>
            </a:r>
            <a:r>
              <a:rPr lang="zh-CN" altLang="en-US" b="1" dirty="0" smtClean="0">
                <a:solidFill>
                  <a:srgbClr val="FF0000"/>
                </a:solidFill>
              </a:rPr>
              <a:t>单品销售排名：可查询一段时间各类别单品销售、毛利排名情况。按日期、类别、地点条件查询。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4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903" y="30110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未来的报表介绍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58738"/>
              </p:ext>
            </p:extLst>
          </p:nvPr>
        </p:nvGraphicFramePr>
        <p:xfrm>
          <a:off x="922462" y="1164754"/>
          <a:ext cx="8784976" cy="5256589"/>
        </p:xfrm>
        <a:graphic>
          <a:graphicData uri="http://schemas.openxmlformats.org/drawingml/2006/table">
            <a:tbl>
              <a:tblPr/>
              <a:tblGrid>
                <a:gridCol w="567947"/>
                <a:gridCol w="1998737"/>
                <a:gridCol w="4732892"/>
                <a:gridCol w="1485400"/>
              </a:tblGrid>
              <a:tr h="5926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/>
                        </a:rPr>
                        <a:t>报表名称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/>
                        </a:rPr>
                        <a:t>实现功能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T11-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类别周转查询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查询类别周转天数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T12-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供应商周转查询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查询供应商周转天数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T13-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供应商到货查询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查询供应商的到货情况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T14-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配送到货查询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查询配送商品到货情况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T15-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类别损耗查询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查询类别损耗汇总情况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T16-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单品损耗排名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查询单品损耗情况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T17-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供应商其他收入查询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查询供应商其他收入情况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T18-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销售补差（类别）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查询各类别销售补差情况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T19-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销售补差（供应商）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查询供应商补差情况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T20-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销售补差（地点）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查询各地点单品销售补差情况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绩效考核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423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T21-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商品地点属性查询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查询各门店商品可订货、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Nbo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、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nbb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、快慢销、成本、执行价格等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业绩跟踪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大类周转查询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0328" y="6253436"/>
            <a:ext cx="748883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目的：获得类别一定时间段的周转天数，便于业绩考核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94" y="2621099"/>
            <a:ext cx="8581256" cy="32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94" y="1323340"/>
            <a:ext cx="6823894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 rot="20529035">
            <a:off x="6974376" y="1866429"/>
            <a:ext cx="1624624" cy="84023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样例</a:t>
            </a:r>
            <a:endParaRPr lang="zh-CN" alt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1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供应商周转报表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84" y="1463650"/>
            <a:ext cx="67722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23" y="2487588"/>
            <a:ext cx="8629791" cy="401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 rot="19720939">
            <a:off x="8019873" y="1824664"/>
            <a:ext cx="1624624" cy="84023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样例</a:t>
            </a:r>
            <a:endParaRPr lang="zh-CN" alt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42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供应商业绩情况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04469" y="1790700"/>
            <a:ext cx="8964488" cy="4850276"/>
            <a:chOff x="36069" y="609571"/>
            <a:chExt cx="8964488" cy="525670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9" y="1700808"/>
              <a:ext cx="8964488" cy="4165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9" y="609571"/>
              <a:ext cx="889248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 rot="19720939">
              <a:off x="2967599" y="1094330"/>
              <a:ext cx="1624624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68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配送商品到货率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90204" y="1727200"/>
            <a:ext cx="8936483" cy="4504192"/>
            <a:chOff x="107504" y="762000"/>
            <a:chExt cx="8936483" cy="450419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762000"/>
              <a:ext cx="7591425" cy="133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37" y="2329484"/>
              <a:ext cx="8048625" cy="2447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2"/>
            <p:cNvSpPr/>
            <p:nvPr/>
          </p:nvSpPr>
          <p:spPr>
            <a:xfrm rot="19720939">
              <a:off x="7419363" y="1546942"/>
              <a:ext cx="1624624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4" name="TextBox 4"/>
            <p:cNvSpPr txBox="1"/>
            <p:nvPr/>
          </p:nvSpPr>
          <p:spPr>
            <a:xfrm>
              <a:off x="395536" y="4869160"/>
              <a:ext cx="7128792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/>
                  </a:solidFill>
                </a:rPr>
                <a:t>查询配送商品到货情况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4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生鲜损耗查询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14" y="2989014"/>
            <a:ext cx="10273829" cy="228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156121" y="1622097"/>
            <a:ext cx="7998050" cy="5002371"/>
            <a:chOff x="1156121" y="1622097"/>
            <a:chExt cx="7998050" cy="500237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21" y="1622097"/>
              <a:ext cx="7998050" cy="1171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6"/>
            <p:cNvSpPr txBox="1"/>
            <p:nvPr/>
          </p:nvSpPr>
          <p:spPr>
            <a:xfrm>
              <a:off x="1398712" y="6227436"/>
              <a:ext cx="655272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/>
                  </a:solidFill>
                </a:rPr>
                <a:t>类别损耗情况查询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9720939">
              <a:off x="4603805" y="1983112"/>
              <a:ext cx="1624624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88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生鲜单品损耗查询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19200" y="1739900"/>
            <a:ext cx="8748464" cy="4927242"/>
            <a:chOff x="1" y="620688"/>
            <a:chExt cx="8748464" cy="588616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916832"/>
              <a:ext cx="8748464" cy="4155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34" y="620688"/>
              <a:ext cx="7201177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 rot="19720939">
              <a:off x="3231853" y="1269384"/>
              <a:ext cx="1624624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179890" y="6109824"/>
              <a:ext cx="7201177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/>
                  </a:solidFill>
                </a:rPr>
                <a:t>查询单品损耗高情况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7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9" y="190500"/>
            <a:ext cx="9030797" cy="637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8813" y="2082800"/>
            <a:ext cx="5840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管理报表类 </a:t>
            </a:r>
            <a:endParaRPr lang="en-US" altLang="zh-CN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Management 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722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查询各地点商品定价执行情况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44300" y="1727200"/>
            <a:ext cx="8823762" cy="4794701"/>
            <a:chOff x="61600" y="547224"/>
            <a:chExt cx="8823762" cy="6101677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6" y="1486351"/>
              <a:ext cx="8784976" cy="5162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0" y="547224"/>
              <a:ext cx="6958672" cy="974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 rot="19720939">
              <a:off x="6389157" y="678590"/>
              <a:ext cx="1765073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619672" y="1124943"/>
              <a:ext cx="3312368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/>
                  </a:solidFill>
                </a:rPr>
                <a:t>商品价格执行情况查询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门店四象限销售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4" y="2419350"/>
            <a:ext cx="8501062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275110" y="1528168"/>
            <a:ext cx="9113490" cy="991635"/>
            <a:chOff x="30510" y="620688"/>
            <a:chExt cx="9113490" cy="1251117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0" y="620688"/>
              <a:ext cx="9113490" cy="1080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 rot="19720939">
              <a:off x="1709455" y="1031575"/>
              <a:ext cx="1765073" cy="84023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样例</a:t>
              </a:r>
              <a:endParaRPr lang="zh-CN" altLang="en-US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4" y="4438650"/>
            <a:ext cx="8843961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0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步步高报表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版操作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92200" y="1689100"/>
            <a:ext cx="9148044" cy="4955000"/>
            <a:chOff x="-4044" y="692696"/>
            <a:chExt cx="9148044" cy="58755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44" y="1339028"/>
              <a:ext cx="9148044" cy="5229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6"/>
            <p:cNvSpPr txBox="1"/>
            <p:nvPr/>
          </p:nvSpPr>
          <p:spPr>
            <a:xfrm>
              <a:off x="107504" y="692696"/>
              <a:ext cx="842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/>
                  </a:solidFill>
                </a:rPr>
                <a:t>3.1 </a:t>
              </a:r>
              <a:r>
                <a:rPr lang="zh-CN" altLang="en-US" sz="2000" dirty="0">
                  <a:solidFill>
                    <a:schemeClr val="tx1"/>
                  </a:solidFill>
                </a:rPr>
                <a:t>系统登录</a:t>
              </a:r>
              <a:r>
                <a:rPr lang="en-US" altLang="zh-CN" sz="2000" dirty="0">
                  <a:solidFill>
                    <a:schemeClr val="tx1"/>
                  </a:solidFill>
                </a:rPr>
                <a:t>:  </a:t>
              </a:r>
              <a:r>
                <a:rPr lang="zh-CN" altLang="en-US" sz="2000" dirty="0">
                  <a:solidFill>
                    <a:schemeClr val="tx1"/>
                  </a:solidFill>
                </a:rPr>
                <a:t>浏览器里输入以下地址，再写用户名和密码登录</a:t>
              </a:r>
              <a:r>
                <a:rPr lang="en-US" altLang="zh-CN" sz="2000" dirty="0">
                  <a:solidFill>
                    <a:schemeClr val="tx1"/>
                  </a:solidFill>
                </a:rPr>
                <a:t>http://raapp.bbg.com.cn:9704/analytics/</a:t>
              </a:r>
              <a:r>
                <a:rPr lang="en-US" altLang="zh-CN" sz="2000" dirty="0" err="1">
                  <a:solidFill>
                    <a:schemeClr val="tx1"/>
                  </a:solidFill>
                </a:rPr>
                <a:t>saw.dll?BIEEHome&amp;startPage</a:t>
              </a:r>
              <a:r>
                <a:rPr lang="en-US" altLang="zh-CN" sz="2000" dirty="0">
                  <a:solidFill>
                    <a:schemeClr val="tx1"/>
                  </a:solidFill>
                </a:rPr>
                <a:t>=1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27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登录后的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06" y="1536700"/>
            <a:ext cx="10044194" cy="503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6169904" y="2181572"/>
            <a:ext cx="27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608811" y="2177236"/>
            <a:ext cx="3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7474594" y="2186046"/>
            <a:ext cx="47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099226" y="2174590"/>
            <a:ext cx="47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8638129" y="2180436"/>
            <a:ext cx="3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608264"/>
            <a:ext cx="8919542" cy="2938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44" y="2560213"/>
            <a:ext cx="2098716" cy="2938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79" y="2631703"/>
            <a:ext cx="1469101" cy="167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365500"/>
            <a:ext cx="4186938" cy="83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92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仪表盘中管理报表菜单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05" y="1816100"/>
            <a:ext cx="9036495" cy="460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2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仪表盘中管理报表菜单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0805" y="1536700"/>
            <a:ext cx="23762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查询条件区说明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78626"/>
              </p:ext>
            </p:extLst>
          </p:nvPr>
        </p:nvGraphicFramePr>
        <p:xfrm>
          <a:off x="1063402" y="3801605"/>
          <a:ext cx="9023796" cy="2895324"/>
        </p:xfrm>
        <a:graphic>
          <a:graphicData uri="http://schemas.openxmlformats.org/drawingml/2006/table">
            <a:tbl>
              <a:tblPr/>
              <a:tblGrid>
                <a:gridCol w="582179"/>
                <a:gridCol w="1018816"/>
                <a:gridCol w="7422801"/>
              </a:tblGrid>
              <a:tr h="3400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序号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条件项目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宋体"/>
                        </a:rPr>
                        <a:t>解释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4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供查询时间范围，最小单位为日，可以是日，周，月，年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商品组织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商品划分组织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，可以按分部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、大、中、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小查询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地点组织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地点划分组织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，可以按业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态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、省份、区域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、门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店查询</a:t>
                      </a:r>
                      <a:r>
                        <a:rPr lang="zh-CN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4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可比标识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可供对比的门店标识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9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按钮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取消：取消本次条件输入，返回菜单；确定：执行本次条件查询，重置：取消条件输入，停留在本页。返回：返回上级菜单。刷新：刷新条件输入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669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*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条件输入项前带*号表示，必须输入一个条件值，才能获得进入下一步。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9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7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条件输入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不输入条件，默认右边提示“所有列值”，如果需要输入特定条件，需要下拉框，取消所有列值，输入对应条件值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05" y="1933732"/>
            <a:ext cx="8928991" cy="186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6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报表结果查询区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1" y="1558778"/>
            <a:ext cx="9143999" cy="37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52" y="2704745"/>
            <a:ext cx="3962400" cy="166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49329"/>
              </p:ext>
            </p:extLst>
          </p:nvPr>
        </p:nvGraphicFramePr>
        <p:xfrm>
          <a:off x="1217274" y="5471728"/>
          <a:ext cx="6855529" cy="1187912"/>
        </p:xfrm>
        <a:graphic>
          <a:graphicData uri="http://schemas.openxmlformats.org/drawingml/2006/table">
            <a:tbl>
              <a:tblPr/>
              <a:tblGrid>
                <a:gridCol w="589183"/>
                <a:gridCol w="986538"/>
                <a:gridCol w="5279808"/>
              </a:tblGrid>
              <a:tr h="185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条件项目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解释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013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返回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返回上级菜单。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13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刷新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刷新结果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398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打印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连接打印机打印结果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  <a:tr h="2013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导出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可加工报表结果导出到本地成各种格式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49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30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9" y="190500"/>
            <a:ext cx="9030797" cy="637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05335" y="2082800"/>
            <a:ext cx="4963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运营报表类 </a:t>
            </a:r>
            <a:endParaRPr lang="en-US" altLang="zh-CN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04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 </a:t>
            </a:r>
            <a:r>
              <a:rPr lang="en-US" altLang="zh-CN" sz="3200" dirty="0" smtClean="0"/>
              <a:t>Operation system </a:t>
            </a:r>
            <a:r>
              <a:rPr lang="en-US" altLang="zh-CN" sz="3200" dirty="0"/>
              <a:t>introduction </a:t>
            </a:r>
            <a:endParaRPr lang="en-US" altLang="zh-CN" dirty="0"/>
          </a:p>
        </p:txBody>
      </p:sp>
      <p:grpSp>
        <p:nvGrpSpPr>
          <p:cNvPr id="39" name="组合 38"/>
          <p:cNvGrpSpPr/>
          <p:nvPr/>
        </p:nvGrpSpPr>
        <p:grpSpPr>
          <a:xfrm>
            <a:off x="369618" y="1323048"/>
            <a:ext cx="11197987" cy="5499983"/>
            <a:chOff x="369618" y="1284948"/>
            <a:chExt cx="11197987" cy="5499983"/>
          </a:xfrm>
        </p:grpSpPr>
        <p:sp>
          <p:nvSpPr>
            <p:cNvPr id="26" name="Freeform 22"/>
            <p:cNvSpPr>
              <a:spLocks/>
            </p:cNvSpPr>
            <p:nvPr/>
          </p:nvSpPr>
          <p:spPr bwMode="blackWhite">
            <a:xfrm>
              <a:off x="7680812" y="1356992"/>
              <a:ext cx="2523064" cy="1549525"/>
            </a:xfrm>
            <a:prstGeom prst="wedgeRoundRectCallout">
              <a:avLst>
                <a:gd name="adj1" fmla="val -36437"/>
                <a:gd name="adj2" fmla="val 66598"/>
                <a:gd name="adj3" fmla="val 16667"/>
              </a:avLst>
            </a:prstGeom>
            <a:gradFill flip="none" rotWithShape="1">
              <a:gsLst>
                <a:gs pos="0">
                  <a:srgbClr val="93DD81">
                    <a:shade val="30000"/>
                    <a:satMod val="115000"/>
                  </a:srgbClr>
                </a:gs>
                <a:gs pos="50000">
                  <a:srgbClr val="93DD81">
                    <a:shade val="67500"/>
                    <a:satMod val="115000"/>
                  </a:srgbClr>
                </a:gs>
                <a:gs pos="100000">
                  <a:srgbClr val="93DD81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8389042" y="1284948"/>
              <a:ext cx="1384383" cy="1613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8953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52400" indent="-150813" algn="l" defTabSz="8953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342900" indent="-171450" algn="l" defTabSz="8953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500063" indent="-155575" algn="l" defTabSz="8953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685800" indent="-161925" algn="l" defTabSz="8953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143000" indent="-161925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600200" indent="-161925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057400" indent="-161925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514600" indent="-161925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>
                <a:lnSpc>
                  <a:spcPct val="150000"/>
                </a:lnSpc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RCA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RUA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  <a:p>
              <a:pPr lvl="1"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补差信息</a:t>
              </a:r>
            </a:p>
            <a:p>
              <a:pPr lvl="1"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余额信息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69618" y="1439480"/>
              <a:ext cx="11197987" cy="5345451"/>
              <a:chOff x="369618" y="1439480"/>
              <a:chExt cx="11197987" cy="5345451"/>
            </a:xfrm>
          </p:grpSpPr>
          <p:sp>
            <p:nvSpPr>
              <p:cNvPr id="22" name="Freeform 18"/>
              <p:cNvSpPr>
                <a:spLocks/>
              </p:cNvSpPr>
              <p:nvPr/>
            </p:nvSpPr>
            <p:spPr bwMode="blackWhite">
              <a:xfrm>
                <a:off x="369618" y="4949742"/>
                <a:ext cx="2601272" cy="1724989"/>
              </a:xfrm>
              <a:prstGeom prst="wedgeRoundRectCallout">
                <a:avLst>
                  <a:gd name="adj1" fmla="val 59345"/>
                  <a:gd name="adj2" fmla="val -38204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blackWhite">
              <a:xfrm>
                <a:off x="3066839" y="1532600"/>
                <a:ext cx="2189929" cy="1119938"/>
              </a:xfrm>
              <a:prstGeom prst="wedgeRoundRectCallout">
                <a:avLst>
                  <a:gd name="adj1" fmla="val 12275"/>
                  <a:gd name="adj2" fmla="val 82912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595781" y="1439480"/>
                <a:ext cx="10971824" cy="5345451"/>
                <a:chOff x="595781" y="1439480"/>
                <a:chExt cx="10971824" cy="5345451"/>
              </a:xfrm>
            </p:grpSpPr>
            <p:sp>
              <p:nvSpPr>
                <p:cNvPr id="6" name="Oval 2"/>
                <p:cNvSpPr>
                  <a:spLocks noChangeArrowheads="1"/>
                </p:cNvSpPr>
                <p:nvPr/>
              </p:nvSpPr>
              <p:spPr bwMode="blackWhite">
                <a:xfrm>
                  <a:off x="3130806" y="2865583"/>
                  <a:ext cx="5587705" cy="257603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7" name="Rectangle 3"/>
                <p:cNvSpPr>
                  <a:spLocks noChangeArrowheads="1"/>
                </p:cNvSpPr>
                <p:nvPr/>
              </p:nvSpPr>
              <p:spPr bwMode="blackWhite">
                <a:xfrm>
                  <a:off x="4824050" y="3302389"/>
                  <a:ext cx="2142894" cy="175702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8" name="Line 4"/>
                <p:cNvSpPr>
                  <a:spLocks noChangeShapeType="1"/>
                </p:cNvSpPr>
                <p:nvPr/>
              </p:nvSpPr>
              <p:spPr bwMode="blackWhite">
                <a:xfrm flipV="1">
                  <a:off x="4863558" y="3334589"/>
                  <a:ext cx="2063877" cy="1692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9" name="Line 5"/>
                <p:cNvSpPr>
                  <a:spLocks noChangeShapeType="1"/>
                </p:cNvSpPr>
                <p:nvPr/>
              </p:nvSpPr>
              <p:spPr bwMode="blackWhite">
                <a:xfrm>
                  <a:off x="4671657" y="3312189"/>
                  <a:ext cx="2447679" cy="17388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6"/>
                <p:cNvSpPr>
                  <a:spLocks/>
                </p:cNvSpPr>
                <p:nvPr/>
              </p:nvSpPr>
              <p:spPr bwMode="blackWhite">
                <a:xfrm>
                  <a:off x="5115001" y="3774195"/>
                  <a:ext cx="1537090" cy="841412"/>
                </a:xfrm>
                <a:custGeom>
                  <a:avLst/>
                  <a:gdLst>
                    <a:gd name="T0" fmla="*/ 0 w 601"/>
                    <a:gd name="T1" fmla="*/ 456 h 457"/>
                    <a:gd name="T2" fmla="*/ 600 w 601"/>
                    <a:gd name="T3" fmla="*/ 456 h 457"/>
                    <a:gd name="T4" fmla="*/ 304 w 601"/>
                    <a:gd name="T5" fmla="*/ 0 h 457"/>
                    <a:gd name="T6" fmla="*/ 0 w 601"/>
                    <a:gd name="T7" fmla="*/ 456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1" h="457">
                      <a:moveTo>
                        <a:pt x="0" y="456"/>
                      </a:moveTo>
                      <a:lnTo>
                        <a:pt x="600" y="456"/>
                      </a:lnTo>
                      <a:lnTo>
                        <a:pt x="304" y="0"/>
                      </a:lnTo>
                      <a:lnTo>
                        <a:pt x="0" y="456"/>
                      </a:lnTo>
                    </a:path>
                  </a:pathLst>
                </a:custGeom>
                <a:solidFill>
                  <a:schemeClr val="bg2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Rectangle 7"/>
                <p:cNvSpPr>
                  <a:spLocks noChangeArrowheads="1"/>
                </p:cNvSpPr>
                <p:nvPr/>
              </p:nvSpPr>
              <p:spPr bwMode="blackWhite">
                <a:xfrm>
                  <a:off x="5037866" y="4011042"/>
                  <a:ext cx="1204084" cy="42560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15150" tIns="7575" rIns="15150" bIns="7575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b="1" i="1" dirty="0" smtClean="0">
                      <a:solidFill>
                        <a:srgbClr val="000000"/>
                      </a:solidFill>
                      <a:latin typeface="Helvetica" panose="020B0604020202020204" pitchFamily="34" charset="0"/>
                    </a:rPr>
                    <a:t>运营报表体系</a:t>
                  </a:r>
                  <a:endParaRPr lang="en-US" altLang="zh-CN" b="1" i="1" dirty="0">
                    <a:solidFill>
                      <a:srgbClr val="000000"/>
                    </a:solidFill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" name="Oval 8"/>
                <p:cNvSpPr>
                  <a:spLocks noChangeArrowheads="1"/>
                </p:cNvSpPr>
                <p:nvPr/>
              </p:nvSpPr>
              <p:spPr bwMode="blackWhite">
                <a:xfrm>
                  <a:off x="2277599" y="3674094"/>
                  <a:ext cx="2157945" cy="8792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ctr"/>
                  <a:r>
                    <a:rPr lang="zh-CN" altLang="en-US" sz="2000" b="1" spc="15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业绩</a:t>
                  </a:r>
                  <a:r>
                    <a:rPr lang="zh-CN" altLang="en-US" sz="2000" b="1" spc="15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spc="15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Performance management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3" name="Oval 9"/>
                <p:cNvSpPr>
                  <a:spLocks noChangeArrowheads="1"/>
                </p:cNvSpPr>
                <p:nvPr/>
              </p:nvSpPr>
              <p:spPr bwMode="blackWhite">
                <a:xfrm>
                  <a:off x="7379987" y="3600593"/>
                  <a:ext cx="2172997" cy="88621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ctr"/>
                  <a:r>
                    <a:rPr lang="zh-CN" altLang="en-US" sz="2000" b="1" spc="15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价格</a:t>
                  </a:r>
                  <a:r>
                    <a:rPr lang="zh-CN" altLang="en-US" sz="2000" b="1" spc="15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spc="15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Price management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4" name="Oval 10"/>
                <p:cNvSpPr>
                  <a:spLocks noChangeArrowheads="1"/>
                </p:cNvSpPr>
                <p:nvPr/>
              </p:nvSpPr>
              <p:spPr bwMode="blackWhite">
                <a:xfrm>
                  <a:off x="3832005" y="2928898"/>
                  <a:ext cx="2157946" cy="8792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sz="2000" b="1" spc="15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库存</a:t>
                  </a:r>
                  <a:r>
                    <a:rPr lang="zh-CN" altLang="en-US" sz="2000" b="1" spc="15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spc="15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Inventory management 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5" name="Oval 11"/>
                <p:cNvSpPr>
                  <a:spLocks noChangeArrowheads="1"/>
                </p:cNvSpPr>
                <p:nvPr/>
              </p:nvSpPr>
              <p:spPr bwMode="blackWhite">
                <a:xfrm>
                  <a:off x="6729226" y="4608094"/>
                  <a:ext cx="2157946" cy="882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/>
                  <a:r>
                    <a:rPr lang="zh-CN" altLang="en-US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订货</a:t>
                  </a:r>
                  <a:r>
                    <a:rPr lang="en-US" altLang="zh-CN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/</a:t>
                  </a:r>
                  <a:r>
                    <a:rPr lang="zh-CN" altLang="en-US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退货</a:t>
                  </a:r>
                  <a:r>
                    <a:rPr lang="zh-CN" altLang="en-US" sz="20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Ordering/returning </a:t>
                  </a:r>
                  <a:endParaRPr lang="en-US" altLang="zh-CN" sz="1600" b="1" dirty="0" smtClean="0">
                    <a:latin typeface="+mn-lt"/>
                    <a:ea typeface="幼圆" panose="02010509060101010101" pitchFamily="49" charset="-122"/>
                  </a:endParaRPr>
                </a:p>
                <a:p>
                  <a:pPr lvl="0" algn="ctr"/>
                  <a:r>
                    <a:rPr lang="en-US" altLang="zh-CN" sz="1600" b="1" dirty="0" smtClean="0">
                      <a:latin typeface="+mn-lt"/>
                      <a:ea typeface="幼圆" panose="02010509060101010101" pitchFamily="49" charset="-122"/>
                    </a:rPr>
                    <a:t>management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6" name="Oval 12"/>
                <p:cNvSpPr>
                  <a:spLocks noChangeArrowheads="1"/>
                </p:cNvSpPr>
                <p:nvPr/>
              </p:nvSpPr>
              <p:spPr bwMode="blackWhite">
                <a:xfrm>
                  <a:off x="6017785" y="2903384"/>
                  <a:ext cx="2396210" cy="882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ctr"/>
                  <a:r>
                    <a:rPr lang="zh-CN" altLang="en-US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供应商帐务</a:t>
                  </a:r>
                  <a:r>
                    <a:rPr lang="zh-CN" altLang="en-US" sz="20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Supplier</a:t>
                  </a:r>
                  <a:r>
                    <a:rPr lang="en-US" altLang="zh-CN" sz="2000" dirty="0"/>
                    <a:t> </a:t>
                  </a:r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account </a:t>
                  </a:r>
                  <a:endParaRPr lang="en-US" altLang="zh-CN" sz="1600" b="1" dirty="0" smtClean="0">
                    <a:latin typeface="+mn-lt"/>
                    <a:ea typeface="幼圆" panose="02010509060101010101" pitchFamily="49" charset="-122"/>
                  </a:endParaRPr>
                </a:p>
                <a:p>
                  <a:pPr algn="ctr"/>
                  <a:r>
                    <a:rPr lang="en-US" altLang="zh-CN" sz="1600" b="1" dirty="0" smtClean="0">
                      <a:latin typeface="+mn-lt"/>
                      <a:ea typeface="幼圆" panose="02010509060101010101" pitchFamily="49" charset="-122"/>
                    </a:rPr>
                    <a:t>management</a:t>
                  </a:r>
                  <a:endParaRPr lang="en-US" altLang="zh-CN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7" name="Oval 13"/>
                <p:cNvSpPr>
                  <a:spLocks noChangeArrowheads="1"/>
                </p:cNvSpPr>
                <p:nvPr/>
              </p:nvSpPr>
              <p:spPr bwMode="blackWhite">
                <a:xfrm>
                  <a:off x="3066839" y="4566893"/>
                  <a:ext cx="2159827" cy="8862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ctr"/>
                  <a:r>
                    <a:rPr lang="zh-CN" altLang="en-US" sz="20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基础资料</a:t>
                  </a:r>
                  <a:r>
                    <a:rPr lang="zh-CN" altLang="en-US" sz="20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管理</a:t>
                  </a:r>
                  <a:endParaRPr lang="en-US" altLang="zh-CN" sz="2000" b="1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Basic info management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8" name="Line 14"/>
                <p:cNvSpPr>
                  <a:spLocks noChangeShapeType="1"/>
                </p:cNvSpPr>
                <p:nvPr/>
              </p:nvSpPr>
              <p:spPr bwMode="blackWhite">
                <a:xfrm>
                  <a:off x="4378162" y="4223602"/>
                  <a:ext cx="87860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lg"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15"/>
                <p:cNvSpPr>
                  <a:spLocks noChangeShapeType="1"/>
                </p:cNvSpPr>
                <p:nvPr/>
              </p:nvSpPr>
              <p:spPr bwMode="blackWhite">
                <a:xfrm>
                  <a:off x="6517294" y="4219401"/>
                  <a:ext cx="87484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lg"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5150" tIns="7575" rIns="15150" bIns="7575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6"/>
                <p:cNvSpPr>
                  <a:spLocks/>
                </p:cNvSpPr>
                <p:nvPr/>
              </p:nvSpPr>
              <p:spPr bwMode="blackWhite">
                <a:xfrm>
                  <a:off x="9165686" y="4908575"/>
                  <a:ext cx="2401919" cy="1696104"/>
                </a:xfrm>
                <a:prstGeom prst="wedgeRoundRectCallout">
                  <a:avLst>
                    <a:gd name="adj1" fmla="val -68420"/>
                    <a:gd name="adj2" fmla="val -31010"/>
                    <a:gd name="adj3" fmla="val 16667"/>
                  </a:avLst>
                </a:prstGeom>
                <a:gradFill flip="none" rotWithShape="1">
                  <a:gsLst>
                    <a:gs pos="0">
                      <a:srgbClr val="93DD81">
                        <a:shade val="30000"/>
                        <a:satMod val="115000"/>
                      </a:srgbClr>
                    </a:gs>
                    <a:gs pos="50000">
                      <a:srgbClr val="93DD81">
                        <a:shade val="67500"/>
                        <a:satMod val="115000"/>
                      </a:srgbClr>
                    </a:gs>
                    <a:gs pos="100000">
                      <a:srgbClr val="93DD81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9739723" y="4801493"/>
                  <a:ext cx="1650726" cy="1803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152400" indent="-150813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342900" indent="-171450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500063" indent="-15557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685800" indent="-16192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11430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16002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0574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25146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跟踪单据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配送信息管理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返厂信息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反仓信息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到货信息</a:t>
                  </a:r>
                </a:p>
              </p:txBody>
            </p:sp>
            <p:sp>
              <p:nvSpPr>
                <p:cNvPr id="23" name="Rectangle 19"/>
                <p:cNvSpPr>
                  <a:spLocks noChangeArrowheads="1"/>
                </p:cNvSpPr>
                <p:nvPr/>
              </p:nvSpPr>
              <p:spPr bwMode="auto">
                <a:xfrm>
                  <a:off x="824449" y="4890416"/>
                  <a:ext cx="2032651" cy="1803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152400" indent="-150813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342900" indent="-171450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500063" indent="-15557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685800" indent="-16192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11430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16002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0574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25146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商品信息管理</a:t>
                  </a:r>
                </a:p>
                <a:p>
                  <a:pPr lvl="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供应商信息管理</a:t>
                  </a:r>
                </a:p>
                <a:p>
                  <a:pPr lvl="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合同管理</a:t>
                  </a:r>
                </a:p>
                <a:p>
                  <a:pPr lvl="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商品地点信息管理</a:t>
                  </a:r>
                </a:p>
                <a:p>
                  <a:pPr lvl="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商品配置信息管理</a:t>
                  </a:r>
                </a:p>
              </p:txBody>
            </p:sp>
            <p:sp>
              <p:nvSpPr>
                <p:cNvPr id="29" name="Rectangle 25"/>
                <p:cNvSpPr>
                  <a:spLocks noChangeArrowheads="1"/>
                </p:cNvSpPr>
                <p:nvPr/>
              </p:nvSpPr>
              <p:spPr bwMode="auto">
                <a:xfrm>
                  <a:off x="3661354" y="1439480"/>
                  <a:ext cx="1202204" cy="11975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152400" indent="-150813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342900" indent="-171450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500063" indent="-15557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685800" indent="-16192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11430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16002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0574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25146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1">
                    <a:lnSpc>
                      <a:spcPct val="150000"/>
                    </a:lnSpc>
                  </a:pPr>
                  <a:r>
                    <a:rPr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库存跟踪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盘点信息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周转信息</a:t>
                  </a:r>
                </a:p>
              </p:txBody>
            </p:sp>
            <p:sp>
              <p:nvSpPr>
                <p:cNvPr id="30" name="Freeform 26"/>
                <p:cNvSpPr>
                  <a:spLocks/>
                </p:cNvSpPr>
                <p:nvPr/>
              </p:nvSpPr>
              <p:spPr bwMode="blackWhite">
                <a:xfrm>
                  <a:off x="595781" y="2608475"/>
                  <a:ext cx="2096468" cy="1165719"/>
                </a:xfrm>
                <a:prstGeom prst="wedgeRoundRectCallout">
                  <a:avLst>
                    <a:gd name="adj1" fmla="val 40016"/>
                    <a:gd name="adj2" fmla="val 79735"/>
                    <a:gd name="adj3" fmla="val 16667"/>
                  </a:avLst>
                </a:prstGeom>
                <a:gradFill flip="none" rotWithShape="1">
                  <a:gsLst>
                    <a:gs pos="0">
                      <a:srgbClr val="93DD81">
                        <a:shade val="30000"/>
                        <a:satMod val="115000"/>
                      </a:srgbClr>
                    </a:gs>
                    <a:gs pos="50000">
                      <a:srgbClr val="93DD81">
                        <a:shade val="67500"/>
                        <a:satMod val="115000"/>
                      </a:srgbClr>
                    </a:gs>
                    <a:gs pos="100000">
                      <a:srgbClr val="93DD81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Rectangle 27"/>
                <p:cNvSpPr>
                  <a:spLocks noChangeArrowheads="1"/>
                </p:cNvSpPr>
                <p:nvPr/>
              </p:nvSpPr>
              <p:spPr bwMode="auto">
                <a:xfrm>
                  <a:off x="1233646" y="2663683"/>
                  <a:ext cx="820738" cy="10645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152400" indent="-150813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342900" indent="-171450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500063" indent="-15557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685800" indent="-161925" algn="l" defTabSz="8953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11430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16002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0574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2514600" indent="-161925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销售明细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畅销排行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成本信息</a:t>
                  </a:r>
                </a:p>
              </p:txBody>
            </p:sp>
            <p:sp>
              <p:nvSpPr>
                <p:cNvPr id="33" name="Oval 11"/>
                <p:cNvSpPr>
                  <a:spLocks noChangeArrowheads="1"/>
                </p:cNvSpPr>
                <p:nvPr/>
              </p:nvSpPr>
              <p:spPr bwMode="blackWhite">
                <a:xfrm>
                  <a:off x="4775960" y="5165465"/>
                  <a:ext cx="2157946" cy="882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BBDE5">
                        <a:shade val="30000"/>
                        <a:satMod val="115000"/>
                      </a:srgbClr>
                    </a:gs>
                    <a:gs pos="50000">
                      <a:srgbClr val="9BBDE5">
                        <a:shade val="67500"/>
                        <a:satMod val="115000"/>
                      </a:srgbClr>
                    </a:gs>
                    <a:gs pos="100000">
                      <a:srgbClr val="9BBDE5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lvl1pPr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4016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804863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206500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1608138" algn="l" defTabSz="804863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0653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5225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29797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436938" defTabSz="8048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lvl="0" algn="ctr"/>
                  <a:r>
                    <a:rPr lang="zh-CN" altLang="en-US" sz="2000" b="1" spc="15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其他</a:t>
                  </a:r>
                  <a:endParaRPr lang="en-US" altLang="zh-CN" sz="2000" b="1" spc="15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 algn="ctr"/>
                  <a:r>
                    <a:rPr lang="en-US" altLang="zh-CN" sz="1600" b="1" dirty="0">
                      <a:latin typeface="+mn-lt"/>
                      <a:ea typeface="幼圆" panose="02010509060101010101" pitchFamily="49" charset="-122"/>
                    </a:rPr>
                    <a:t>Others</a:t>
                  </a:r>
                  <a:endParaRPr lang="zh-CN" altLang="en-US" sz="1600" b="1" dirty="0">
                    <a:latin typeface="+mn-lt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4" name="Freeform 18"/>
                <p:cNvSpPr>
                  <a:spLocks/>
                </p:cNvSpPr>
                <p:nvPr/>
              </p:nvSpPr>
              <p:spPr bwMode="blackWhite">
                <a:xfrm>
                  <a:off x="4817465" y="6157677"/>
                  <a:ext cx="1629868" cy="627254"/>
                </a:xfrm>
                <a:prstGeom prst="wedgeRoundRectCallout">
                  <a:avLst>
                    <a:gd name="adj1" fmla="val 16568"/>
                    <a:gd name="adj2" fmla="val -90196"/>
                    <a:gd name="adj3" fmla="val 16667"/>
                  </a:avLst>
                </a:prstGeom>
                <a:gradFill flip="none" rotWithShape="1">
                  <a:gsLst>
                    <a:gs pos="0">
                      <a:srgbClr val="93DD81">
                        <a:shade val="30000"/>
                        <a:satMod val="115000"/>
                      </a:srgbClr>
                    </a:gs>
                    <a:gs pos="50000">
                      <a:srgbClr val="93DD81">
                        <a:shade val="67500"/>
                        <a:satMod val="115000"/>
                      </a:srgbClr>
                    </a:gs>
                    <a:gs pos="100000">
                      <a:srgbClr val="93DD81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lvl="0" algn="ct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895350">
                    <a:lnSpc>
                      <a:spcPct val="150000"/>
                    </a:lnSpc>
                  </a:pP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异常预警</a:t>
                  </a:r>
                </a:p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blackWhite">
                <a:xfrm>
                  <a:off x="9745065" y="3546174"/>
                  <a:ext cx="1645384" cy="797226"/>
                </a:xfrm>
                <a:prstGeom prst="wedgeRoundRectCallout">
                  <a:avLst>
                    <a:gd name="adj1" fmla="val -66323"/>
                    <a:gd name="adj2" fmla="val 21487"/>
                    <a:gd name="adj3" fmla="val 16667"/>
                  </a:avLst>
                </a:prstGeom>
                <a:gradFill flip="none" rotWithShape="1">
                  <a:gsLst>
                    <a:gs pos="0">
                      <a:srgbClr val="93DD81">
                        <a:shade val="30000"/>
                        <a:satMod val="115000"/>
                      </a:srgbClr>
                    </a:gs>
                    <a:gs pos="50000">
                      <a:srgbClr val="93DD81">
                        <a:shade val="67500"/>
                        <a:satMod val="115000"/>
                      </a:srgbClr>
                    </a:gs>
                    <a:gs pos="100000">
                      <a:srgbClr val="93DD81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/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DM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信息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495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报表项目安排及进度 </a:t>
            </a:r>
            <a:r>
              <a:rPr lang="en-US" altLang="zh-CN" sz="3200" dirty="0"/>
              <a:t>Project schedule</a:t>
            </a:r>
          </a:p>
        </p:txBody>
      </p:sp>
      <p:grpSp>
        <p:nvGrpSpPr>
          <p:cNvPr id="161" name="组合 160"/>
          <p:cNvGrpSpPr/>
          <p:nvPr/>
        </p:nvGrpSpPr>
        <p:grpSpPr>
          <a:xfrm>
            <a:off x="1222375" y="1402192"/>
            <a:ext cx="9432925" cy="5375165"/>
            <a:chOff x="1222375" y="1364092"/>
            <a:chExt cx="9432925" cy="5375165"/>
          </a:xfrm>
        </p:grpSpPr>
        <p:grpSp>
          <p:nvGrpSpPr>
            <p:cNvPr id="3" name="组合 2"/>
            <p:cNvGrpSpPr/>
            <p:nvPr/>
          </p:nvGrpSpPr>
          <p:grpSpPr>
            <a:xfrm>
              <a:off x="1222375" y="1364092"/>
              <a:ext cx="9432925" cy="3838638"/>
              <a:chOff x="1006475" y="2170113"/>
              <a:chExt cx="6073775" cy="2911475"/>
            </a:xfrm>
          </p:grpSpPr>
          <p:sp>
            <p:nvSpPr>
              <p:cNvPr id="96" name="Rectangle 3"/>
              <p:cNvSpPr>
                <a:spLocks noChangeArrowheads="1"/>
              </p:cNvSpPr>
              <p:nvPr/>
            </p:nvSpPr>
            <p:spPr bwMode="gray">
              <a:xfrm>
                <a:off x="5245100" y="3597275"/>
                <a:ext cx="1835150" cy="431800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Rectangle 4"/>
              <p:cNvSpPr>
                <a:spLocks noChangeArrowheads="1"/>
              </p:cNvSpPr>
              <p:nvPr/>
            </p:nvSpPr>
            <p:spPr bwMode="gray">
              <a:xfrm>
                <a:off x="3438525" y="4086225"/>
                <a:ext cx="1806575" cy="431800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Rectangle 5"/>
              <p:cNvSpPr>
                <a:spLocks noChangeArrowheads="1"/>
              </p:cNvSpPr>
              <p:nvPr/>
            </p:nvSpPr>
            <p:spPr bwMode="gray">
              <a:xfrm>
                <a:off x="1609725" y="4579938"/>
                <a:ext cx="1825625" cy="431800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99" name="AutoShape 6"/>
              <p:cNvSpPr>
                <a:spLocks noChangeArrowheads="1"/>
              </p:cNvSpPr>
              <p:nvPr/>
            </p:nvSpPr>
            <p:spPr bwMode="gray">
              <a:xfrm flipH="1">
                <a:off x="1006475" y="3967163"/>
                <a:ext cx="2428875" cy="615950"/>
              </a:xfrm>
              <a:prstGeom prst="parallelogram">
                <a:avLst>
                  <a:gd name="adj" fmla="val 98582"/>
                </a:avLst>
              </a:prstGeom>
              <a:gradFill rotWithShape="1">
                <a:gsLst>
                  <a:gs pos="0">
                    <a:schemeClr val="folHlink">
                      <a:gamma/>
                      <a:tint val="54510"/>
                      <a:invGamma/>
                      <a:alpha val="82001"/>
                    </a:schemeClr>
                  </a:gs>
                  <a:gs pos="100000">
                    <a:schemeClr val="folHlink">
                      <a:alpha val="50000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</a:t>
                </a:r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完成时间</a:t>
                </a:r>
                <a:endPara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2014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AutoShape 7"/>
              <p:cNvSpPr>
                <a:spLocks noChangeArrowheads="1"/>
              </p:cNvSpPr>
              <p:nvPr/>
            </p:nvSpPr>
            <p:spPr bwMode="gray">
              <a:xfrm flipH="1">
                <a:off x="2819400" y="3457575"/>
                <a:ext cx="2428875" cy="646113"/>
              </a:xfrm>
              <a:prstGeom prst="parallelogram">
                <a:avLst>
                  <a:gd name="adj" fmla="val 96330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tint val="5372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完成时间</a:t>
                </a: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</a:t>
                </a:r>
                <a:endPara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gray">
              <a:xfrm>
                <a:off x="2825750" y="3459163"/>
                <a:ext cx="612775" cy="1130300"/>
              </a:xfrm>
              <a:custGeom>
                <a:avLst/>
                <a:gdLst>
                  <a:gd name="T0" fmla="*/ 0 w 201"/>
                  <a:gd name="T1" fmla="*/ 167 h 370"/>
                  <a:gd name="T2" fmla="*/ 201 w 201"/>
                  <a:gd name="T3" fmla="*/ 370 h 370"/>
                  <a:gd name="T4" fmla="*/ 201 w 201"/>
                  <a:gd name="T5" fmla="*/ 210 h 370"/>
                  <a:gd name="T6" fmla="*/ 0 w 201"/>
                  <a:gd name="T7" fmla="*/ 0 h 370"/>
                  <a:gd name="T8" fmla="*/ 0 w 201"/>
                  <a:gd name="T9" fmla="*/ 167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370">
                    <a:moveTo>
                      <a:pt x="0" y="167"/>
                    </a:moveTo>
                    <a:lnTo>
                      <a:pt x="201" y="370"/>
                    </a:lnTo>
                    <a:lnTo>
                      <a:pt x="201" y="210"/>
                    </a:lnTo>
                    <a:lnTo>
                      <a:pt x="0" y="0"/>
                    </a:lnTo>
                    <a:lnTo>
                      <a:pt x="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AutoShape 9"/>
              <p:cNvSpPr>
                <a:spLocks noChangeArrowheads="1"/>
              </p:cNvSpPr>
              <p:nvPr/>
            </p:nvSpPr>
            <p:spPr bwMode="gray">
              <a:xfrm flipH="1">
                <a:off x="4632325" y="2941638"/>
                <a:ext cx="2438400" cy="657225"/>
              </a:xfrm>
              <a:prstGeom prst="parallelogram">
                <a:avLst>
                  <a:gd name="adj" fmla="val 92256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5372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完成时间</a:t>
                </a:r>
                <a:endPara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2014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gray">
              <a:xfrm>
                <a:off x="4629150" y="2936875"/>
                <a:ext cx="615950" cy="1163638"/>
              </a:xfrm>
              <a:custGeom>
                <a:avLst/>
                <a:gdLst>
                  <a:gd name="T0" fmla="*/ 0 w 201"/>
                  <a:gd name="T1" fmla="*/ 167 h 370"/>
                  <a:gd name="T2" fmla="*/ 201 w 201"/>
                  <a:gd name="T3" fmla="*/ 370 h 370"/>
                  <a:gd name="T4" fmla="*/ 201 w 201"/>
                  <a:gd name="T5" fmla="*/ 210 h 370"/>
                  <a:gd name="T6" fmla="*/ 0 w 201"/>
                  <a:gd name="T7" fmla="*/ 0 h 370"/>
                  <a:gd name="T8" fmla="*/ 0 w 201"/>
                  <a:gd name="T9" fmla="*/ 167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370">
                    <a:moveTo>
                      <a:pt x="0" y="167"/>
                    </a:moveTo>
                    <a:lnTo>
                      <a:pt x="201" y="370"/>
                    </a:lnTo>
                    <a:lnTo>
                      <a:pt x="201" y="210"/>
                    </a:lnTo>
                    <a:lnTo>
                      <a:pt x="0" y="0"/>
                    </a:lnTo>
                    <a:lnTo>
                      <a:pt x="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04" name="Picture 11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6000" contrast="-4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625600" y="4121150"/>
                <a:ext cx="1008063" cy="280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2" descr="circuler_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538288" y="3160713"/>
                <a:ext cx="1152525" cy="1139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Oval 13"/>
              <p:cNvSpPr>
                <a:spLocks noChangeArrowheads="1"/>
              </p:cNvSpPr>
              <p:nvPr/>
            </p:nvSpPr>
            <p:spPr bwMode="gray">
              <a:xfrm>
                <a:off x="1538288" y="3160713"/>
                <a:ext cx="1144587" cy="11430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alpha val="45000"/>
                    </a:schemeClr>
                  </a:gs>
                  <a:gs pos="50000">
                    <a:schemeClr val="folHlink">
                      <a:gamma/>
                      <a:tint val="54510"/>
                      <a:invGamma/>
                      <a:alpha val="89999"/>
                    </a:schemeClr>
                  </a:gs>
                  <a:gs pos="100000">
                    <a:schemeClr val="folHlink">
                      <a:alpha val="4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Freeform 14"/>
              <p:cNvSpPr>
                <a:spLocks/>
              </p:cNvSpPr>
              <p:nvPr/>
            </p:nvSpPr>
            <p:spPr bwMode="gray">
              <a:xfrm>
                <a:off x="1657350" y="3184525"/>
                <a:ext cx="898525" cy="395288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>
                      <a:alpha val="17999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08" name="Picture 15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6000" contrast="-4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468688" y="3617913"/>
                <a:ext cx="1008062" cy="28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6" descr="circuler_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381375" y="2657475"/>
                <a:ext cx="1152525" cy="1139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" name="Oval 17"/>
              <p:cNvSpPr>
                <a:spLocks noChangeArrowheads="1"/>
              </p:cNvSpPr>
              <p:nvPr/>
            </p:nvSpPr>
            <p:spPr bwMode="gray">
              <a:xfrm>
                <a:off x="3381375" y="2657475"/>
                <a:ext cx="1144588" cy="11430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26275"/>
                      <a:invGamma/>
                      <a:alpha val="89999"/>
                    </a:schemeClr>
                  </a:gs>
                  <a:gs pos="50000">
                    <a:schemeClr val="accent1">
                      <a:alpha val="45000"/>
                    </a:schemeClr>
                  </a:gs>
                  <a:gs pos="100000">
                    <a:schemeClr val="accent1">
                      <a:gamma/>
                      <a:shade val="26275"/>
                      <a:invGamma/>
                      <a:alpha val="89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Freeform 18"/>
              <p:cNvSpPr>
                <a:spLocks/>
              </p:cNvSpPr>
              <p:nvPr/>
            </p:nvSpPr>
            <p:spPr bwMode="gray">
              <a:xfrm>
                <a:off x="3500438" y="2681288"/>
                <a:ext cx="898525" cy="395287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>
                      <a:alpha val="17999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2" name="Picture 19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6000" contrast="-4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5389563" y="3130550"/>
                <a:ext cx="1008062" cy="280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0" descr="circuler_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5302250" y="2170113"/>
                <a:ext cx="1152525" cy="1139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Oval 21"/>
              <p:cNvSpPr>
                <a:spLocks noChangeArrowheads="1"/>
              </p:cNvSpPr>
              <p:nvPr/>
            </p:nvSpPr>
            <p:spPr bwMode="gray">
              <a:xfrm>
                <a:off x="5302250" y="2170113"/>
                <a:ext cx="1144588" cy="11430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26275"/>
                      <a:invGamma/>
                      <a:alpha val="89999"/>
                    </a:schemeClr>
                  </a:gs>
                  <a:gs pos="50000">
                    <a:schemeClr val="folHlink">
                      <a:alpha val="45000"/>
                    </a:schemeClr>
                  </a:gs>
                  <a:gs pos="100000">
                    <a:schemeClr val="folHlink">
                      <a:gamma/>
                      <a:shade val="26275"/>
                      <a:invGamma/>
                      <a:alpha val="89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Freeform 22"/>
              <p:cNvSpPr>
                <a:spLocks/>
              </p:cNvSpPr>
              <p:nvPr/>
            </p:nvSpPr>
            <p:spPr bwMode="gray">
              <a:xfrm>
                <a:off x="5421313" y="2193925"/>
                <a:ext cx="898525" cy="395288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>
                      <a:alpha val="17999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1646624" y="3594100"/>
                <a:ext cx="955675" cy="3968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800" b="1" dirty="0" smtClean="0">
                    <a:ea typeface="宋体" panose="02010600030101010101" pitchFamily="2" charset="-122"/>
                  </a:rPr>
                  <a:t>Phase I</a:t>
                </a:r>
                <a:endParaRPr lang="en-US" altLang="zh-CN" sz="2800" b="1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Text Box 24"/>
              <p:cNvSpPr txBox="1">
                <a:spLocks noChangeArrowheads="1"/>
              </p:cNvSpPr>
              <p:nvPr/>
            </p:nvSpPr>
            <p:spPr bwMode="auto">
              <a:xfrm>
                <a:off x="3397034" y="2992301"/>
                <a:ext cx="1157288" cy="490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3600" b="1" dirty="0"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Phase </a:t>
                </a:r>
                <a:r>
                  <a:rPr lang="en-US" altLang="zh-CN" sz="3600" b="1" dirty="0" smtClean="0"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II</a:t>
                </a:r>
                <a:endParaRPr lang="en-US" altLang="zh-CN" sz="3600" b="1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18" name="Text Box 25"/>
              <p:cNvSpPr txBox="1">
                <a:spLocks noChangeArrowheads="1"/>
              </p:cNvSpPr>
              <p:nvPr/>
            </p:nvSpPr>
            <p:spPr bwMode="auto">
              <a:xfrm>
                <a:off x="5451475" y="2592388"/>
                <a:ext cx="955675" cy="3968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800" b="1" dirty="0"/>
                  <a:t>Phase </a:t>
                </a:r>
                <a:r>
                  <a:rPr lang="en-US" altLang="zh-CN" sz="2800" b="1" dirty="0" smtClean="0"/>
                  <a:t>III</a:t>
                </a:r>
                <a:endParaRPr lang="en-US" altLang="zh-CN" sz="2800" b="1" dirty="0"/>
              </a:p>
            </p:txBody>
          </p:sp>
          <p:grpSp>
            <p:nvGrpSpPr>
              <p:cNvPr id="122" name="Group 29"/>
              <p:cNvGrpSpPr>
                <a:grpSpLocks/>
              </p:cNvGrpSpPr>
              <p:nvPr/>
            </p:nvGrpSpPr>
            <p:grpSpPr bwMode="auto">
              <a:xfrm rot="-1297425" flipH="1" flipV="1">
                <a:off x="1604963" y="3998913"/>
                <a:ext cx="1062037" cy="254000"/>
                <a:chOff x="2532" y="1051"/>
                <a:chExt cx="893" cy="246"/>
              </a:xfrm>
            </p:grpSpPr>
            <p:grpSp>
              <p:nvGrpSpPr>
                <p:cNvPr id="123" name="Group 3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29" name="AutoShape 3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AutoShape 3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AutoShape 3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AutoShape 3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4" name="Group 3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25" name="AutoShape 3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AutoShape 3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AutoShape 3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3999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AutoShape 3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chemeClr val="bg1">
                      <a:alpha val="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33" name="Group 40"/>
              <p:cNvGrpSpPr>
                <a:grpSpLocks/>
              </p:cNvGrpSpPr>
              <p:nvPr/>
            </p:nvGrpSpPr>
            <p:grpSpPr bwMode="auto">
              <a:xfrm rot="-1297425" flipH="1" flipV="1">
                <a:off x="3495675" y="3524250"/>
                <a:ext cx="1062038" cy="254000"/>
                <a:chOff x="2532" y="1051"/>
                <a:chExt cx="893" cy="246"/>
              </a:xfrm>
            </p:grpSpPr>
            <p:grpSp>
              <p:nvGrpSpPr>
                <p:cNvPr id="134" name="Group 4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40" name="AutoShape 4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AutoShape 4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AutoShape 4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AutoShape 4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" name="Group 4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36" name="AutoShape 4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AutoShape 4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AutoShape 4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AutoShape 5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4" name="Group 51"/>
              <p:cNvGrpSpPr>
                <a:grpSpLocks/>
              </p:cNvGrpSpPr>
              <p:nvPr/>
            </p:nvGrpSpPr>
            <p:grpSpPr bwMode="auto">
              <a:xfrm rot="-1297425" flipH="1" flipV="1">
                <a:off x="5345113" y="3021013"/>
                <a:ext cx="1062037" cy="254000"/>
                <a:chOff x="2532" y="1051"/>
                <a:chExt cx="893" cy="246"/>
              </a:xfrm>
            </p:grpSpPr>
            <p:grpSp>
              <p:nvGrpSpPr>
                <p:cNvPr id="145" name="Group 5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1" name="AutoShape 5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AutoShape 5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AutoShape 5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AutoShape 5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6" name="Group 5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47" name="AutoShape 5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AutoShape 5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AutoShape 6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AutoShape 6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5F5F5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6" name="Freeform 83"/>
              <p:cNvSpPr>
                <a:spLocks/>
              </p:cNvSpPr>
              <p:nvPr/>
            </p:nvSpPr>
            <p:spPr bwMode="gray">
              <a:xfrm>
                <a:off x="1006475" y="3951288"/>
                <a:ext cx="612775" cy="1130300"/>
              </a:xfrm>
              <a:custGeom>
                <a:avLst/>
                <a:gdLst>
                  <a:gd name="T0" fmla="*/ 3 w 386"/>
                  <a:gd name="T1" fmla="*/ 292 h 712"/>
                  <a:gd name="T2" fmla="*/ 386 w 386"/>
                  <a:gd name="T3" fmla="*/ 712 h 712"/>
                  <a:gd name="T4" fmla="*/ 386 w 386"/>
                  <a:gd name="T5" fmla="*/ 404 h 712"/>
                  <a:gd name="T6" fmla="*/ 0 w 386"/>
                  <a:gd name="T7" fmla="*/ 0 h 712"/>
                  <a:gd name="T8" fmla="*/ 3 w 386"/>
                  <a:gd name="T9" fmla="*/ 292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712">
                    <a:moveTo>
                      <a:pt x="3" y="292"/>
                    </a:moveTo>
                    <a:lnTo>
                      <a:pt x="386" y="712"/>
                    </a:lnTo>
                    <a:lnTo>
                      <a:pt x="386" y="404"/>
                    </a:lnTo>
                    <a:lnTo>
                      <a:pt x="0" y="0"/>
                    </a:lnTo>
                    <a:lnTo>
                      <a:pt x="3" y="29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alpha val="80000"/>
                    </a:schemeClr>
                  </a:gs>
                  <a:gs pos="100000">
                    <a:schemeClr val="folHlink">
                      <a:gamma/>
                      <a:tint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2556055" y="3890392"/>
              <a:ext cx="8011213" cy="2848865"/>
              <a:chOff x="2556055" y="3890392"/>
              <a:chExt cx="8011213" cy="2848865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055" y="4907099"/>
                <a:ext cx="1822060" cy="1594303"/>
              </a:xfrm>
              <a:prstGeom prst="rect">
                <a:avLst/>
              </a:prstGeom>
            </p:spPr>
          </p:pic>
          <p:pic>
            <p:nvPicPr>
              <p:cNvPr id="157" name="图片 15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2536" y="4338189"/>
                <a:ext cx="2499624" cy="2401068"/>
              </a:xfrm>
              <a:prstGeom prst="rect">
                <a:avLst/>
              </a:prstGeom>
            </p:spPr>
          </p:pic>
          <p:pic>
            <p:nvPicPr>
              <p:cNvPr id="159" name="图片 15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2816" y="3890392"/>
                <a:ext cx="2554452" cy="26627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38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管理报表体系介绍 </a:t>
            </a:r>
            <a:r>
              <a:rPr lang="en-US" altLang="zh-CN" sz="3200" dirty="0"/>
              <a:t>System introduction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858758" y="1466397"/>
            <a:ext cx="10615792" cy="5337685"/>
            <a:chOff x="858758" y="1370141"/>
            <a:chExt cx="10615792" cy="5337685"/>
          </a:xfrm>
        </p:grpSpPr>
        <p:grpSp>
          <p:nvGrpSpPr>
            <p:cNvPr id="25" name="组合 24"/>
            <p:cNvGrpSpPr/>
            <p:nvPr/>
          </p:nvGrpSpPr>
          <p:grpSpPr>
            <a:xfrm>
              <a:off x="901278" y="4963759"/>
              <a:ext cx="2523064" cy="1744067"/>
              <a:chOff x="8553654" y="1466077"/>
              <a:chExt cx="2523064" cy="1744067"/>
            </a:xfrm>
          </p:grpSpPr>
          <p:sp>
            <p:nvSpPr>
              <p:cNvPr id="26" name="Freeform 22"/>
              <p:cNvSpPr>
                <a:spLocks/>
              </p:cNvSpPr>
              <p:nvPr/>
            </p:nvSpPr>
            <p:spPr bwMode="blackWhite">
              <a:xfrm>
                <a:off x="8553654" y="1502972"/>
                <a:ext cx="2523064" cy="1637814"/>
              </a:xfrm>
              <a:prstGeom prst="wedgeRoundRectCallout">
                <a:avLst>
                  <a:gd name="adj1" fmla="val 67996"/>
                  <a:gd name="adj2" fmla="val 17379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8823974" y="1466077"/>
                <a:ext cx="2239071" cy="1744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152400" indent="-150813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342900" indent="-171450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500063" indent="-15557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685800" indent="-16192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11430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16002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20574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25146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财务报表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损耗月报表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合同进度周报表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其他收入周更新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大类月度合同外收入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大类月度后其他收入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供应商月度其他收入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品类月度库存报表</a:t>
                </a:r>
              </a:p>
            </p:txBody>
          </p:sp>
        </p:grpSp>
        <p:sp>
          <p:nvSpPr>
            <p:cNvPr id="6" name="Oval 2"/>
            <p:cNvSpPr>
              <a:spLocks noChangeArrowheads="1"/>
            </p:cNvSpPr>
            <p:nvPr/>
          </p:nvSpPr>
          <p:spPr bwMode="blackWhite">
            <a:xfrm>
              <a:off x="3373226" y="3118904"/>
              <a:ext cx="5587705" cy="25760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blackWhite">
            <a:xfrm>
              <a:off x="5066470" y="3555710"/>
              <a:ext cx="2142894" cy="175702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blackWhite">
            <a:xfrm flipV="1">
              <a:off x="5105978" y="3587910"/>
              <a:ext cx="2063877" cy="1692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blackWhite">
            <a:xfrm>
              <a:off x="4914077" y="3565510"/>
              <a:ext cx="2447679" cy="1738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White">
            <a:xfrm>
              <a:off x="5357421" y="4027516"/>
              <a:ext cx="1537090" cy="841412"/>
            </a:xfrm>
            <a:custGeom>
              <a:avLst/>
              <a:gdLst>
                <a:gd name="T0" fmla="*/ 0 w 601"/>
                <a:gd name="T1" fmla="*/ 456 h 457"/>
                <a:gd name="T2" fmla="*/ 600 w 601"/>
                <a:gd name="T3" fmla="*/ 456 h 457"/>
                <a:gd name="T4" fmla="*/ 304 w 601"/>
                <a:gd name="T5" fmla="*/ 0 h 457"/>
                <a:gd name="T6" fmla="*/ 0 w 601"/>
                <a:gd name="T7" fmla="*/ 4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457">
                  <a:moveTo>
                    <a:pt x="0" y="456"/>
                  </a:moveTo>
                  <a:lnTo>
                    <a:pt x="600" y="456"/>
                  </a:lnTo>
                  <a:lnTo>
                    <a:pt x="304" y="0"/>
                  </a:lnTo>
                  <a:lnTo>
                    <a:pt x="0" y="456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blackWhite">
            <a:xfrm>
              <a:off x="5280286" y="4264363"/>
              <a:ext cx="1204084" cy="42560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150" tIns="7575" rIns="15150" bIns="7575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i="1" dirty="0" smtClean="0">
                  <a:solidFill>
                    <a:srgbClr val="000000"/>
                  </a:solidFill>
                  <a:latin typeface="Helvetica" panose="020B0604020202020204" pitchFamily="34" charset="0"/>
                </a:rPr>
                <a:t>管理报表体系</a:t>
              </a:r>
              <a:endParaRPr lang="en-US" altLang="zh-CN" b="1" i="1" dirty="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blackWhite">
            <a:xfrm>
              <a:off x="2442883" y="4051451"/>
              <a:ext cx="2157945" cy="879212"/>
            </a:xfrm>
            <a:prstGeom prst="ellipse">
              <a:avLst/>
            </a:prstGeom>
            <a:gradFill flip="none" rotWithShape="1">
              <a:gsLst>
                <a:gs pos="0">
                  <a:srgbClr val="9BBDE5">
                    <a:shade val="30000"/>
                    <a:satMod val="115000"/>
                  </a:srgbClr>
                </a:gs>
                <a:gs pos="50000">
                  <a:srgbClr val="9BBDE5">
                    <a:shade val="67500"/>
                    <a:satMod val="115000"/>
                  </a:srgbClr>
                </a:gs>
                <a:gs pos="100000">
                  <a:srgbClr val="9BBDE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/>
              <a:r>
                <a:rPr lang="zh-CN" altLang="en-US" sz="2000" b="1" spc="150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高效的新品引进</a:t>
              </a:r>
              <a:endParaRPr lang="en-US" altLang="zh-CN" sz="2000" b="1" spc="150" dirty="0" smtClean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lvl="0" algn="ctr"/>
              <a:r>
                <a:rPr lang="en-US" altLang="zh-CN" sz="1600" b="1" dirty="0">
                  <a:latin typeface="+mn-lt"/>
                  <a:ea typeface="幼圆" panose="02010509060101010101" pitchFamily="49" charset="-122"/>
                </a:rPr>
                <a:t>Efficient Product Introduction</a:t>
              </a:r>
              <a:endParaRPr lang="zh-CN" altLang="en-US" sz="1600" b="1" dirty="0">
                <a:latin typeface="+mn-lt"/>
                <a:ea typeface="幼圆" panose="02010509060101010101" pitchFamily="49" charset="-122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blackWhite">
            <a:xfrm>
              <a:off x="4941014" y="2753492"/>
              <a:ext cx="2157946" cy="879212"/>
            </a:xfrm>
            <a:prstGeom prst="ellipse">
              <a:avLst/>
            </a:prstGeom>
            <a:gradFill flip="none" rotWithShape="1">
              <a:gsLst>
                <a:gs pos="0">
                  <a:srgbClr val="9BBDE5">
                    <a:shade val="30000"/>
                    <a:satMod val="115000"/>
                  </a:srgbClr>
                </a:gs>
                <a:gs pos="50000">
                  <a:srgbClr val="9BBDE5">
                    <a:shade val="67500"/>
                    <a:satMod val="115000"/>
                  </a:srgbClr>
                </a:gs>
                <a:gs pos="100000">
                  <a:srgbClr val="9BBDE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/>
              <a:r>
                <a:rPr lang="zh-CN" altLang="en-US" sz="2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高效的商品</a:t>
              </a:r>
              <a:r>
                <a:rPr lang="zh-CN" altLang="en-US" sz="2000" b="1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配置</a:t>
              </a:r>
              <a:endParaRPr lang="en-US" altLang="zh-CN" sz="2000" b="1" dirty="0" smtClean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lvl="0" algn="ctr"/>
              <a:r>
                <a:rPr lang="en-US" altLang="zh-CN" sz="1600" b="1" dirty="0">
                  <a:latin typeface="+mn-lt"/>
                  <a:ea typeface="幼圆" panose="02010509060101010101" pitchFamily="49" charset="-122"/>
                </a:rPr>
                <a:t>Efficient Assortment</a:t>
              </a:r>
              <a:endParaRPr lang="zh-CN" altLang="en-US" sz="2000" b="1" dirty="0">
                <a:latin typeface="+mn-lt"/>
                <a:ea typeface="幼圆" panose="02010509060101010101" pitchFamily="49" charset="-122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blackWhite">
            <a:xfrm>
              <a:off x="6496833" y="5228034"/>
              <a:ext cx="2157946" cy="882012"/>
            </a:xfrm>
            <a:prstGeom prst="ellipse">
              <a:avLst/>
            </a:prstGeom>
            <a:gradFill flip="none" rotWithShape="1">
              <a:gsLst>
                <a:gs pos="0">
                  <a:srgbClr val="9BBDE5">
                    <a:shade val="30000"/>
                    <a:satMod val="115000"/>
                  </a:srgbClr>
                </a:gs>
                <a:gs pos="50000">
                  <a:srgbClr val="9BBDE5">
                    <a:shade val="67500"/>
                    <a:satMod val="115000"/>
                  </a:srgbClr>
                </a:gs>
                <a:gs pos="100000">
                  <a:srgbClr val="9BBDE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/>
              <a:r>
                <a:rPr lang="zh-CN" altLang="en-US" sz="2000" b="1" spc="150" dirty="0">
                  <a:latin typeface="幼圆" panose="02010509060101010101" pitchFamily="49" charset="-122"/>
                  <a:ea typeface="幼圆" panose="02010509060101010101" pitchFamily="49" charset="-122"/>
                </a:rPr>
                <a:t>高效的补货</a:t>
              </a:r>
              <a:r>
                <a:rPr lang="zh-CN" altLang="en-US" sz="2000" b="1" spc="150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业务</a:t>
              </a:r>
              <a:endParaRPr lang="en-US" altLang="zh-CN" sz="2000" b="1" spc="150" dirty="0" smtClean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lvl="0" algn="ctr"/>
              <a:r>
                <a:rPr lang="en-US" altLang="zh-CN" sz="1600" b="1" spc="150" dirty="0">
                  <a:latin typeface="+mn-lt"/>
                  <a:ea typeface="幼圆" panose="02010509060101010101" pitchFamily="49" charset="-122"/>
                </a:rPr>
                <a:t> </a:t>
              </a:r>
              <a:r>
                <a:rPr lang="en-US" altLang="zh-CN" sz="1600" b="1" dirty="0">
                  <a:latin typeface="+mn-lt"/>
                  <a:ea typeface="幼圆" panose="02010509060101010101" pitchFamily="49" charset="-122"/>
                </a:rPr>
                <a:t>Efficient Replenishment</a:t>
              </a:r>
              <a:endParaRPr lang="zh-CN" altLang="en-US" sz="1600" b="1" dirty="0">
                <a:latin typeface="+mn-lt"/>
                <a:ea typeface="幼圆" panose="02010509060101010101" pitchFamily="49" charset="-122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blackWhite">
            <a:xfrm>
              <a:off x="7487212" y="3907892"/>
              <a:ext cx="2165471" cy="882012"/>
            </a:xfrm>
            <a:prstGeom prst="ellipse">
              <a:avLst/>
            </a:prstGeom>
            <a:gradFill flip="none" rotWithShape="1">
              <a:gsLst>
                <a:gs pos="0">
                  <a:srgbClr val="9BBDE5">
                    <a:shade val="30000"/>
                    <a:satMod val="115000"/>
                  </a:srgbClr>
                </a:gs>
                <a:gs pos="50000">
                  <a:srgbClr val="9BBDE5">
                    <a:shade val="67500"/>
                    <a:satMod val="115000"/>
                  </a:srgbClr>
                </a:gs>
                <a:gs pos="100000">
                  <a:srgbClr val="9BBDE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spc="150" dirty="0">
                  <a:latin typeface="幼圆" panose="02010509060101010101" pitchFamily="49" charset="-122"/>
                  <a:ea typeface="幼圆" panose="02010509060101010101" pitchFamily="49" charset="-122"/>
                </a:rPr>
                <a:t>高效</a:t>
              </a:r>
              <a:r>
                <a:rPr lang="zh-CN" altLang="en-US" sz="2000" b="1" spc="150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的促销活动</a:t>
              </a:r>
              <a:endParaRPr lang="en-US" altLang="zh-CN" sz="2000" b="1" spc="150" dirty="0" smtClean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ctr"/>
              <a:r>
                <a:rPr lang="en-US" altLang="zh-CN" sz="1600" b="1" dirty="0">
                  <a:latin typeface="+mn-lt"/>
                  <a:ea typeface="幼圆" panose="02010509060101010101" pitchFamily="49" charset="-122"/>
                </a:rPr>
                <a:t>Efficient Promotion</a:t>
              </a:r>
              <a:endParaRPr lang="zh-CN" altLang="en-US" sz="1600" b="1" dirty="0">
                <a:latin typeface="+mn-lt"/>
                <a:ea typeface="幼圆" panose="02010509060101010101" pitchFamily="49" charset="-122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blackWhite">
            <a:xfrm>
              <a:off x="3762969" y="5273796"/>
              <a:ext cx="2159827" cy="886212"/>
            </a:xfrm>
            <a:prstGeom prst="ellipse">
              <a:avLst/>
            </a:prstGeom>
            <a:gradFill flip="none" rotWithShape="1">
              <a:gsLst>
                <a:gs pos="0">
                  <a:srgbClr val="9BBDE5">
                    <a:shade val="30000"/>
                    <a:satMod val="115000"/>
                  </a:srgbClr>
                </a:gs>
                <a:gs pos="50000">
                  <a:srgbClr val="9BBDE5">
                    <a:shade val="67500"/>
                    <a:satMod val="115000"/>
                  </a:srgbClr>
                </a:gs>
                <a:gs pos="100000">
                  <a:srgbClr val="9BBDE5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016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804863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206500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608138" algn="l" defTabSz="804863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0653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5225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9797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436938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/>
              <a:r>
                <a:rPr lang="zh-CN" altLang="en-US" sz="2000" b="1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其他</a:t>
              </a:r>
              <a:endParaRPr lang="en-US" altLang="zh-CN" sz="2000" b="1" dirty="0" smtClean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lvl="0" algn="ctr"/>
              <a:r>
                <a:rPr lang="en-US" altLang="zh-CN" sz="1600" b="1" dirty="0">
                  <a:latin typeface="+mn-lt"/>
                  <a:ea typeface="幼圆" panose="02010509060101010101" pitchFamily="49" charset="-122"/>
                </a:rPr>
                <a:t>Others</a:t>
              </a:r>
              <a:endParaRPr lang="zh-CN" altLang="en-US" sz="1600" b="1" dirty="0">
                <a:latin typeface="+mn-lt"/>
                <a:ea typeface="幼圆" panose="02010509060101010101" pitchFamily="49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blackWhite">
            <a:xfrm>
              <a:off x="4620582" y="4476923"/>
              <a:ext cx="8786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blackWhite">
            <a:xfrm>
              <a:off x="6759714" y="4472722"/>
              <a:ext cx="8748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5150" tIns="7575" rIns="15150" bIns="7575" anchor="ctr"/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000439" y="5059932"/>
              <a:ext cx="2474111" cy="1635553"/>
              <a:chOff x="9408106" y="5161896"/>
              <a:chExt cx="2474111" cy="1635553"/>
            </a:xfrm>
          </p:grpSpPr>
          <p:sp>
            <p:nvSpPr>
              <p:cNvPr id="20" name="Freeform 16"/>
              <p:cNvSpPr>
                <a:spLocks/>
              </p:cNvSpPr>
              <p:nvPr/>
            </p:nvSpPr>
            <p:spPr bwMode="blackWhite">
              <a:xfrm>
                <a:off x="9408106" y="5161896"/>
                <a:ext cx="2401919" cy="1626664"/>
              </a:xfrm>
              <a:prstGeom prst="wedgeRoundRectCallout">
                <a:avLst>
                  <a:gd name="adj1" fmla="val -66917"/>
                  <a:gd name="adj2" fmla="val -17532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9480298" y="5271390"/>
                <a:ext cx="2401919" cy="1526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152400" indent="-150813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342900" indent="-171450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500063" indent="-15557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685800" indent="-16192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11430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16002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20574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25146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到供应商到大类到货率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NBO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报表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周无动销单品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配送非正常商品库存处理报表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门店非正常商品库存处理报表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正常供应商无入库分析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周转报表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619516" y="1370141"/>
              <a:ext cx="2800942" cy="1456849"/>
              <a:chOff x="920564" y="5187939"/>
              <a:chExt cx="2800942" cy="1456849"/>
            </a:xfrm>
          </p:grpSpPr>
          <p:sp>
            <p:nvSpPr>
              <p:cNvPr id="22" name="Freeform 18"/>
              <p:cNvSpPr>
                <a:spLocks/>
              </p:cNvSpPr>
              <p:nvPr/>
            </p:nvSpPr>
            <p:spPr bwMode="blackWhite">
              <a:xfrm>
                <a:off x="920564" y="5187939"/>
                <a:ext cx="2287768" cy="1456849"/>
              </a:xfrm>
              <a:prstGeom prst="wedgeRoundRectCallout">
                <a:avLst>
                  <a:gd name="adj1" fmla="val 10884"/>
                  <a:gd name="adj2" fmla="val 59305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53904" y="5268238"/>
                <a:ext cx="2267602" cy="1296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152400" indent="-150813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342900" indent="-171450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500063" indent="-15557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685800" indent="-16192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11430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16002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20574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25146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日报表</a:t>
                </a:r>
              </a:p>
              <a:p>
                <a:pPr lvl="0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负毛利跟踪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报表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ts val="165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品类标杆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ts val="165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商品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规格报表</a:t>
                </a:r>
              </a:p>
              <a:p>
                <a:pPr lvl="0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业绩回顾</a:t>
                </a:r>
              </a:p>
              <a:p>
                <a:pPr lvl="0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竞争对手价格调查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58758" y="2933851"/>
              <a:ext cx="2189929" cy="1119938"/>
              <a:chOff x="3309259" y="1785921"/>
              <a:chExt cx="2189929" cy="1119938"/>
            </a:xfrm>
          </p:grpSpPr>
          <p:sp>
            <p:nvSpPr>
              <p:cNvPr id="28" name="Freeform 24"/>
              <p:cNvSpPr>
                <a:spLocks/>
              </p:cNvSpPr>
              <p:nvPr/>
            </p:nvSpPr>
            <p:spPr bwMode="blackWhite">
              <a:xfrm>
                <a:off x="3309259" y="1785921"/>
                <a:ext cx="2189929" cy="1119938"/>
              </a:xfrm>
              <a:prstGeom prst="wedgeRoundRectCallout">
                <a:avLst>
                  <a:gd name="adj1" fmla="val 36999"/>
                  <a:gd name="adj2" fmla="val 71095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690996" y="2097303"/>
                <a:ext cx="1426454" cy="436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152400" indent="-150813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342900" indent="-171450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500063" indent="-15557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685800" indent="-16192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11430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16002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20574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25146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新品渗透率分析</a:t>
                </a:r>
              </a:p>
              <a:p>
                <a:pPr marL="0" lvl="1"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新产品销售评估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795961" y="2544972"/>
              <a:ext cx="2190625" cy="1296252"/>
              <a:chOff x="838200" y="2834510"/>
              <a:chExt cx="2190625" cy="1296252"/>
            </a:xfrm>
          </p:grpSpPr>
          <p:sp>
            <p:nvSpPr>
              <p:cNvPr id="30" name="Freeform 26"/>
              <p:cNvSpPr>
                <a:spLocks/>
              </p:cNvSpPr>
              <p:nvPr/>
            </p:nvSpPr>
            <p:spPr bwMode="blackWhite">
              <a:xfrm>
                <a:off x="838200" y="2861796"/>
                <a:ext cx="2190625" cy="1220838"/>
              </a:xfrm>
              <a:prstGeom prst="wedgeRoundRectCallout">
                <a:avLst>
                  <a:gd name="adj1" fmla="val -34130"/>
                  <a:gd name="adj2" fmla="val 76778"/>
                  <a:gd name="adj3" fmla="val 16667"/>
                </a:avLst>
              </a:prstGeom>
              <a:gradFill flip="none" rotWithShape="1">
                <a:gsLst>
                  <a:gs pos="0">
                    <a:srgbClr val="93DD81">
                      <a:shade val="30000"/>
                      <a:satMod val="115000"/>
                    </a:srgbClr>
                  </a:gs>
                  <a:gs pos="50000">
                    <a:srgbClr val="93DD81">
                      <a:shade val="67500"/>
                      <a:satMod val="115000"/>
                    </a:srgbClr>
                  </a:gs>
                  <a:gs pos="100000">
                    <a:srgbClr val="93DD81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973732" y="2834510"/>
                <a:ext cx="1979709" cy="1296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152400" indent="-150813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342900" indent="-171450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500063" indent="-15557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685800" indent="-161925" algn="l" defTabSz="8953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11430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16002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20574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2514600" indent="-161925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销售占比和毛利率报表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大宗团购报表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DM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销售分析周报表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DM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销售分析每两周报表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配送促销单品库存报表</a:t>
                </a:r>
              </a:p>
              <a:p>
                <a:pPr>
                  <a:lnSpc>
                    <a:spcPts val="165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店促单品库存报表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73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874486"/>
            <a:ext cx="10247086" cy="53376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5977" y="1894114"/>
            <a:ext cx="535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报表演示 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Report demonstration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报表关键指标定义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介绍 </a:t>
            </a:r>
            <a:r>
              <a:rPr lang="en-US" altLang="zh-CN" sz="3200" dirty="0">
                <a:sym typeface="Arial" pitchFamily="34" charset="0"/>
              </a:rPr>
              <a:t>Key words d</a:t>
            </a:r>
            <a:r>
              <a:rPr lang="en-US" altLang="zh-CN" sz="3200" dirty="0"/>
              <a:t>efinition</a:t>
            </a:r>
            <a:endParaRPr lang="zh-CN" altLang="en-US" sz="3600" dirty="0">
              <a:sym typeface="Arial" pitchFamily="3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688"/>
              </p:ext>
            </p:extLst>
          </p:nvPr>
        </p:nvGraphicFramePr>
        <p:xfrm>
          <a:off x="838200" y="1536700"/>
          <a:ext cx="10515600" cy="5198927"/>
        </p:xfrm>
        <a:graphic>
          <a:graphicData uri="http://schemas.openxmlformats.org/drawingml/2006/table">
            <a:tbl>
              <a:tblPr/>
              <a:tblGrid>
                <a:gridCol w="1357261"/>
                <a:gridCol w="4363530"/>
                <a:gridCol w="1369945"/>
                <a:gridCol w="3424864"/>
              </a:tblGrid>
              <a:tr h="5310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项目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范围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</a:tr>
              <a:tr h="79654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高库存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，自营商品，可销天数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&gt;XX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加速商品周转、降低库存积压、提高资金周转率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48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负库存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非删除状态，自营商品，  库存量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&lt;0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确保公司之系统库存之正确性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使订货数量更为准确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5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负毛利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非删除状态，自营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商品，  未税成本</a:t>
                      </a:r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（移动平均成本）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未税销售单价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i="0" u="none" strike="noStrike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</a:t>
                      </a:r>
                      <a:endParaRPr lang="en-US" altLang="zh-CN" sz="1600" b="1" i="0" u="none" strike="noStrike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 fontAlgn="ctr"/>
                      <a:r>
                        <a:rPr lang="en-US" altLang="zh-CN" sz="1600" b="1" i="0" u="none" strike="noStrike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按销售类型</a:t>
                      </a:r>
                      <a:r>
                        <a:rPr lang="en-US" altLang="zh-CN" sz="1600" b="1" i="0" u="none" strike="noStrike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、为确保卖场应获得之利润，避免因库存掌控及进货不当造成毛利损失；　　</a:t>
                      </a:r>
                    </a:p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、检核有无店内异常改价行为。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87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畅销即将缺货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生效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状态、可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订货，自营商品，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0&lt;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可销天数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≤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  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销量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XX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随时掌握回转率较高商品之库存状况，以防因卖场缺货而造成业绩及顾客流失； 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9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应销未定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生效状态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可订货，自营商品，库存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&lt;=0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对商品部所议进之商品全力支持并订货陈列，以达到卖场商品之丰富性，满足顾客一次购足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581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无动销报表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生效状态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可销售，自营商品，库存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&gt;0.1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，未销天数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&gt;XX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及时检讨回转率差之商品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以便汰旧换新增加卖场之坪效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并降低库存积压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7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高库存报表简介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162017"/>
              </p:ext>
            </p:extLst>
          </p:nvPr>
        </p:nvGraphicFramePr>
        <p:xfrm>
          <a:off x="1250950" y="1969780"/>
          <a:ext cx="803275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4278314"/>
                <a:gridCol w="2008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非删除状态，自营商品，可销天数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&gt;XX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可销天数按大类设定标准值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12-76</a:t>
                      </a:r>
                      <a:r>
                        <a:rPr lang="zh-CN" altLang="en-US" dirty="0" smtClean="0"/>
                        <a:t>大类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加速商品周转、降低库存积压、提高资金周转率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每周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2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高库存报表样表介绍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1" y="1460500"/>
            <a:ext cx="9143999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62370"/>
              </p:ext>
            </p:extLst>
          </p:nvPr>
        </p:nvGraphicFramePr>
        <p:xfrm>
          <a:off x="2178174" y="3126748"/>
          <a:ext cx="7277100" cy="3566160"/>
        </p:xfrm>
        <a:graphic>
          <a:graphicData uri="http://schemas.openxmlformats.org/drawingml/2006/table">
            <a:tbl>
              <a:tblPr/>
              <a:tblGrid>
                <a:gridCol w="1618846"/>
                <a:gridCol w="5658254"/>
              </a:tblGrid>
              <a:tr h="2198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销售单位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商品单位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商品地点状态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商品有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（生效），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（失效），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（季节性），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（删除）四种状态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是否可销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）或者不可销（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NBB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永不言败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NBO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永不缺货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经营方式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JX(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代销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物流模式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分小直通，配送，直送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是否可退货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可以退货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Y)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和不能退货（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N）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含税售价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商品地点的正常售价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门店系统库存数量（不含在途）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含税平均成本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未税平均成本*（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进项税率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)/100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含税库存金额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含税平均成本*库存数量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DMS*0.9+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今日销量*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可销天数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86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未销天数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商品最后一次销售日距昨日的天数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5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高库存处理指引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7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574" y="2686050"/>
            <a:ext cx="2063693" cy="2095500"/>
          </a:xfrm>
          <a:prstGeom prst="rect">
            <a:avLst/>
          </a:prstGeom>
          <a:noFill/>
        </p:spPr>
      </p:pic>
      <p:sp>
        <p:nvSpPr>
          <p:cNvPr id="8" name="右箭头 7"/>
          <p:cNvSpPr/>
          <p:nvPr/>
        </p:nvSpPr>
        <p:spPr bwMode="auto">
          <a:xfrm>
            <a:off x="4197474" y="310515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126043201"/>
              </p:ext>
            </p:extLst>
          </p:nvPr>
        </p:nvGraphicFramePr>
        <p:xfrm>
          <a:off x="5816724" y="2127250"/>
          <a:ext cx="43878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0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高库存处理指引</a:t>
            </a:r>
            <a:endParaRPr lang="zh-CN" altLang="en-US" sz="3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312447"/>
              </p:ext>
            </p:extLst>
          </p:nvPr>
        </p:nvGraphicFramePr>
        <p:xfrm>
          <a:off x="1136620" y="1969780"/>
          <a:ext cx="8572559" cy="260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供应商是否可退货或可返仓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联系供应商或者仓库做退厂或返仓处理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返厂或返仓流程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是否有门店愿意帮助消化库存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请销售发展协调做店间调拨处理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店间调拨流程</a:t>
                      </a:r>
                      <a:endParaRPr lang="zh-CN" altLang="en-US" dirty="0"/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不可退或者无门店接收的库存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及时做出清处理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出清流程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负库存报表简介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2089150" y="2305050"/>
          <a:ext cx="8032752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4278314"/>
                <a:gridCol w="2008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非删除状态，自营商品，  库存量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&lt;0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12-76</a:t>
                      </a:r>
                      <a:r>
                        <a:rPr lang="zh-CN" altLang="en-US" dirty="0" smtClean="0"/>
                        <a:t>大类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确保公司之系统库存之正确性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使订货数量更为准确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每日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负库存报表样表介绍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1550680"/>
            <a:ext cx="89725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682750" y="2971795"/>
          <a:ext cx="7092950" cy="3677936"/>
        </p:xfrm>
        <a:graphic>
          <a:graphicData uri="http://schemas.openxmlformats.org/drawingml/2006/table">
            <a:tbl>
              <a:tblPr/>
              <a:tblGrid>
                <a:gridCol w="1577881"/>
                <a:gridCol w="5515069"/>
              </a:tblGrid>
              <a:tr h="2618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商品地点状态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商品有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（生效），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（失效），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（季节性），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（删除）四种状态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是否可销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）或者不可销（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NBB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永不言败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NBO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永不缺货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经营方式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JX(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代销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物流模式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分小直通，配送，直送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含税售价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商品地点的正常售价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含税平均成本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未税平均成本*（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进项税率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)/100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系统门店现存数量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含税库存金额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含税平均成本*库存数量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在途数量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已下单尚未到货的数量（配送、直送）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7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DMS*0.9+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今日销量*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负库存处理指引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3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124" y="3016250"/>
            <a:ext cx="2063693" cy="2095500"/>
          </a:xfrm>
          <a:prstGeom prst="rect">
            <a:avLst/>
          </a:prstGeom>
          <a:noFill/>
        </p:spPr>
      </p:pic>
      <p:sp>
        <p:nvSpPr>
          <p:cNvPr id="14" name="右箭头 13"/>
          <p:cNvSpPr/>
          <p:nvPr/>
        </p:nvSpPr>
        <p:spPr bwMode="auto">
          <a:xfrm>
            <a:off x="4280024" y="343535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5" name="图示 14"/>
          <p:cNvGraphicFramePr/>
          <p:nvPr>
            <p:extLst/>
          </p:nvPr>
        </p:nvGraphicFramePr>
        <p:xfrm>
          <a:off x="5816724" y="1339850"/>
          <a:ext cx="4540250" cy="551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51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负库存异常场景处理指引</a:t>
            </a:r>
            <a:endParaRPr lang="zh-CN" altLang="en-US" sz="3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228677"/>
              </p:ext>
            </p:extLst>
          </p:nvPr>
        </p:nvGraphicFramePr>
        <p:xfrm>
          <a:off x="971520" y="1969780"/>
          <a:ext cx="8572559" cy="388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有订单已收货尚未输入</a:t>
                      </a:r>
                    </a:p>
                    <a:p>
                      <a:pPr algn="l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及时以正确的数量和价格入库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订单入库流程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是否有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进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出现象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及时调整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和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的库存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库存调整流程</a:t>
                      </a:r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盘点不正确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用调整原因代码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802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或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803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进行库存调整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库存调整流程</a:t>
                      </a:r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厂商补损耗未录入系统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用调整原因代码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811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（供应商补损）进行库存调整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库存调整流程</a:t>
                      </a:r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入库数量错误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及时与商品管理部沟通，做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RUA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调整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进货数量调整流程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管理报表项目安排 </a:t>
            </a:r>
            <a:r>
              <a:rPr lang="en-US" altLang="zh-CN" sz="3200" dirty="0"/>
              <a:t>Project schedule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32701" y="1610251"/>
            <a:ext cx="10721099" cy="4992602"/>
            <a:chOff x="632701" y="1610251"/>
            <a:chExt cx="10721099" cy="4992602"/>
          </a:xfrm>
        </p:grpSpPr>
        <p:grpSp>
          <p:nvGrpSpPr>
            <p:cNvPr id="3" name="组合 2"/>
            <p:cNvGrpSpPr/>
            <p:nvPr/>
          </p:nvGrpSpPr>
          <p:grpSpPr>
            <a:xfrm>
              <a:off x="1571908" y="1610251"/>
              <a:ext cx="8763713" cy="411959"/>
              <a:chOff x="1565275" y="1826416"/>
              <a:chExt cx="8763713" cy="411959"/>
            </a:xfrm>
          </p:grpSpPr>
          <p:grpSp>
            <p:nvGrpSpPr>
              <p:cNvPr id="94" name="Group 90"/>
              <p:cNvGrpSpPr>
                <a:grpSpLocks/>
              </p:cNvGrpSpPr>
              <p:nvPr/>
            </p:nvGrpSpPr>
            <p:grpSpPr bwMode="auto">
              <a:xfrm>
                <a:off x="1565275" y="1828800"/>
                <a:ext cx="6772515" cy="409575"/>
                <a:chOff x="967" y="1152"/>
                <a:chExt cx="4063" cy="258"/>
              </a:xfrm>
            </p:grpSpPr>
            <p:sp>
              <p:nvSpPr>
                <p:cNvPr id="95" name="Text Box 91"/>
                <p:cNvSpPr txBox="1">
                  <a:spLocks noChangeArrowheads="1"/>
                </p:cNvSpPr>
                <p:nvPr/>
              </p:nvSpPr>
              <p:spPr bwMode="gray">
                <a:xfrm>
                  <a:off x="967" y="1177"/>
                  <a:ext cx="692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altLang="zh-CN" dirty="0" smtClean="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rPr>
                    <a:t>2014.04</a:t>
                  </a:r>
                  <a:endParaRPr lang="en-US" altLang="zh-CN" dirty="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6" name="Text Box 92"/>
                <p:cNvSpPr txBox="1">
                  <a:spLocks noChangeArrowheads="1"/>
                </p:cNvSpPr>
                <p:nvPr/>
              </p:nvSpPr>
              <p:spPr bwMode="gray">
                <a:xfrm>
                  <a:off x="2072" y="1177"/>
                  <a:ext cx="692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altLang="zh-CN" dirty="0" smtClean="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rPr>
                    <a:t>2014.05</a:t>
                  </a:r>
                  <a:endParaRPr lang="en-US" altLang="zh-CN" dirty="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7" name="Text Box 93"/>
                <p:cNvSpPr txBox="1">
                  <a:spLocks noChangeArrowheads="1"/>
                </p:cNvSpPr>
                <p:nvPr/>
              </p:nvSpPr>
              <p:spPr bwMode="gray">
                <a:xfrm>
                  <a:off x="3172" y="1177"/>
                  <a:ext cx="74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altLang="zh-CN" b="1" dirty="0" smtClean="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rPr>
                    <a:t>2014.07</a:t>
                  </a:r>
                  <a:endParaRPr lang="en-US" altLang="zh-CN" b="1" dirty="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8" name="Text Box 94"/>
                <p:cNvSpPr txBox="1">
                  <a:spLocks noChangeArrowheads="1"/>
                </p:cNvSpPr>
                <p:nvPr/>
              </p:nvSpPr>
              <p:spPr bwMode="gray">
                <a:xfrm>
                  <a:off x="4275" y="1152"/>
                  <a:ext cx="755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altLang="zh-CN" sz="2000" dirty="0" smtClean="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rPr>
                    <a:t>2014.10</a:t>
                  </a:r>
                  <a:endParaRPr lang="en-US" altLang="zh-CN" sz="2000" dirty="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99" name="AutoShape 95"/>
                <p:cNvCxnSpPr>
                  <a:cxnSpLocks noChangeShapeType="1"/>
                  <a:stCxn id="95" idx="3"/>
                  <a:endCxn id="96" idx="1"/>
                </p:cNvCxnSpPr>
                <p:nvPr/>
              </p:nvCxnSpPr>
              <p:spPr bwMode="gray">
                <a:xfrm>
                  <a:off x="1659" y="1294"/>
                  <a:ext cx="413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0" name="AutoShape 96"/>
                <p:cNvCxnSpPr>
                  <a:cxnSpLocks noChangeShapeType="1"/>
                  <a:stCxn id="96" idx="3"/>
                  <a:endCxn id="97" idx="1"/>
                </p:cNvCxnSpPr>
                <p:nvPr/>
              </p:nvCxnSpPr>
              <p:spPr bwMode="gray">
                <a:xfrm>
                  <a:off x="2764" y="1294"/>
                  <a:ext cx="408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1" name="AutoShape 97"/>
                <p:cNvCxnSpPr>
                  <a:cxnSpLocks noChangeShapeType="1"/>
                  <a:stCxn id="97" idx="3"/>
                </p:cNvCxnSpPr>
                <p:nvPr/>
              </p:nvCxnSpPr>
              <p:spPr bwMode="gray">
                <a:xfrm>
                  <a:off x="3921" y="1294"/>
                  <a:ext cx="408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23" name="Text Box 94"/>
              <p:cNvSpPr txBox="1">
                <a:spLocks noChangeArrowheads="1"/>
              </p:cNvSpPr>
              <p:nvPr/>
            </p:nvSpPr>
            <p:spPr bwMode="gray">
              <a:xfrm>
                <a:off x="9070310" y="1826416"/>
                <a:ext cx="125867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2000" dirty="0" smtClean="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2015.02</a:t>
                </a:r>
                <a:endParaRPr lang="en-US" altLang="zh-CN" sz="2000" dirty="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24" name="AutoShape 97"/>
              <p:cNvCxnSpPr>
                <a:cxnSpLocks noChangeShapeType="1"/>
              </p:cNvCxnSpPr>
              <p:nvPr/>
            </p:nvCxnSpPr>
            <p:spPr bwMode="gray">
              <a:xfrm flipV="1">
                <a:off x="8355094" y="2026471"/>
                <a:ext cx="680400" cy="0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" name="组合 3"/>
            <p:cNvGrpSpPr/>
            <p:nvPr/>
          </p:nvGrpSpPr>
          <p:grpSpPr>
            <a:xfrm>
              <a:off x="1051928" y="2063486"/>
              <a:ext cx="10301872" cy="4233069"/>
              <a:chOff x="945064" y="2310515"/>
              <a:chExt cx="10301872" cy="4233069"/>
            </a:xfrm>
          </p:grpSpPr>
          <p:grpSp>
            <p:nvGrpSpPr>
              <p:cNvPr id="8" name="Group 4"/>
              <p:cNvGrpSpPr>
                <a:grpSpLocks/>
              </p:cNvGrpSpPr>
              <p:nvPr/>
            </p:nvGrpSpPr>
            <p:grpSpPr bwMode="auto">
              <a:xfrm>
                <a:off x="945064" y="3315645"/>
                <a:ext cx="10301872" cy="188705"/>
                <a:chOff x="0" y="1896"/>
                <a:chExt cx="5760" cy="120"/>
              </a:xfrm>
            </p:grpSpPr>
            <p:sp>
              <p:nvSpPr>
                <p:cNvPr id="9" name="Rectangle 5"/>
                <p:cNvSpPr>
                  <a:spLocks noChangeArrowheads="1"/>
                </p:cNvSpPr>
                <p:nvPr/>
              </p:nvSpPr>
              <p:spPr bwMode="gray">
                <a:xfrm>
                  <a:off x="0" y="1896"/>
                  <a:ext cx="5760" cy="47"/>
                </a:xfrm>
                <a:prstGeom prst="rect">
                  <a:avLst/>
                </a:prstGeom>
                <a:gradFill rotWithShape="1">
                  <a:gsLst>
                    <a:gs pos="0">
                      <a:srgbClr val="808080"/>
                    </a:gs>
                    <a:gs pos="100000">
                      <a:srgbClr val="808080">
                        <a:gamma/>
                        <a:tint val="15294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Rectangle 6"/>
                <p:cNvSpPr>
                  <a:spLocks noChangeArrowheads="1"/>
                </p:cNvSpPr>
                <p:nvPr/>
              </p:nvSpPr>
              <p:spPr bwMode="gray">
                <a:xfrm>
                  <a:off x="0" y="1942"/>
                  <a:ext cx="5760" cy="74"/>
                </a:xfrm>
                <a:prstGeom prst="rect">
                  <a:avLst/>
                </a:prstGeom>
                <a:gradFill rotWithShape="1">
                  <a:gsLst>
                    <a:gs pos="0">
                      <a:srgbClr val="5F5F5F">
                        <a:gamma/>
                        <a:tint val="30196"/>
                        <a:invGamma/>
                      </a:srgbClr>
                    </a:gs>
                    <a:gs pos="100000">
                      <a:srgbClr val="5F5F5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3" name="Group 49"/>
              <p:cNvGrpSpPr>
                <a:grpSpLocks/>
              </p:cNvGrpSpPr>
              <p:nvPr/>
            </p:nvGrpSpPr>
            <p:grpSpPr bwMode="auto">
              <a:xfrm>
                <a:off x="9379352" y="2631878"/>
                <a:ext cx="1712912" cy="3190875"/>
                <a:chOff x="2717" y="1692"/>
                <a:chExt cx="1079" cy="2010"/>
              </a:xfrm>
            </p:grpSpPr>
            <p:grpSp>
              <p:nvGrpSpPr>
                <p:cNvPr id="54" name="Group 50"/>
                <p:cNvGrpSpPr>
                  <a:grpSpLocks/>
                </p:cNvGrpSpPr>
                <p:nvPr/>
              </p:nvGrpSpPr>
              <p:grpSpPr bwMode="auto">
                <a:xfrm rot="3877067">
                  <a:off x="2810" y="2715"/>
                  <a:ext cx="1432" cy="541"/>
                  <a:chOff x="2290" y="2725"/>
                  <a:chExt cx="1832" cy="713"/>
                </a:xfrm>
              </p:grpSpPr>
              <p:grpSp>
                <p:nvGrpSpPr>
                  <p:cNvPr id="6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2290" y="3030"/>
                    <a:ext cx="1832" cy="408"/>
                    <a:chOff x="2290" y="3030"/>
                    <a:chExt cx="1832" cy="408"/>
                  </a:xfrm>
                </p:grpSpPr>
                <p:sp>
                  <p:nvSpPr>
                    <p:cNvPr id="72" name="Freeform 52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6087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3" name="Freeform 53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9" name="Group 54"/>
                  <p:cNvGrpSpPr>
                    <a:grpSpLocks/>
                  </p:cNvGrpSpPr>
                  <p:nvPr/>
                </p:nvGrpSpPr>
                <p:grpSpPr bwMode="auto">
                  <a:xfrm flipV="1">
                    <a:off x="2290" y="2725"/>
                    <a:ext cx="1406" cy="313"/>
                    <a:chOff x="2290" y="3030"/>
                    <a:chExt cx="1832" cy="408"/>
                  </a:xfrm>
                </p:grpSpPr>
                <p:sp>
                  <p:nvSpPr>
                    <p:cNvPr id="70" name="Freeform 55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98B5B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Freeform 56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55" name="Group 57"/>
                <p:cNvGrpSpPr>
                  <a:grpSpLocks/>
                </p:cNvGrpSpPr>
                <p:nvPr/>
              </p:nvGrpSpPr>
              <p:grpSpPr bwMode="auto">
                <a:xfrm>
                  <a:off x="2717" y="1692"/>
                  <a:ext cx="800" cy="824"/>
                  <a:chOff x="2789" y="1625"/>
                  <a:chExt cx="907" cy="907"/>
                </a:xfrm>
              </p:grpSpPr>
              <p:sp>
                <p:nvSpPr>
                  <p:cNvPr id="58" name="Oval 58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tint val="0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tint val="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Oval 59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alpha val="32001"/>
                        </a:srgbClr>
                      </a:gs>
                      <a:gs pos="100000">
                        <a:srgbClr val="83A6A7">
                          <a:gamma/>
                          <a:shade val="0"/>
                          <a:invGamma/>
                          <a:alpha val="89999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Oval 60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4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54118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shade val="54118"/>
                          <a:invGamma/>
                        </a:srgb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Oval 61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6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63529"/>
                          <a:invGamma/>
                        </a:srgbClr>
                      </a:gs>
                      <a:gs pos="100000">
                        <a:srgbClr val="83A6A7">
                          <a:alpha val="0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Oval 62"/>
                  <p:cNvSpPr>
                    <a:spLocks noChangeArrowheads="1"/>
                  </p:cNvSpPr>
                  <p:nvPr/>
                </p:nvSpPr>
                <p:spPr bwMode="gray">
                  <a:xfrm>
                    <a:off x="2888" y="1724"/>
                    <a:ext cx="709" cy="70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3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2899" y="1735"/>
                    <a:ext cx="687" cy="688"/>
                    <a:chOff x="4166" y="1706"/>
                    <a:chExt cx="1252" cy="1252"/>
                  </a:xfrm>
                </p:grpSpPr>
                <p:sp>
                  <p:nvSpPr>
                    <p:cNvPr id="64" name="Oval 6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66" y="1706"/>
                      <a:ext cx="1252" cy="125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46275"/>
                            <a:invGamma/>
                          </a:srgbClr>
                        </a:gs>
                        <a:gs pos="100000">
                          <a:srgbClr val="D6E1E2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5" name="Oval 6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82" y="1713"/>
                      <a:ext cx="1222" cy="122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alpha val="0"/>
                          </a:srgbClr>
                        </a:gs>
                        <a:gs pos="100000">
                          <a:srgbClr val="D6E1E2">
                            <a:gamma/>
                            <a:tint val="34902"/>
                            <a:invGamma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6" name="Oval 6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95" y="1725"/>
                      <a:ext cx="1162" cy="114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79216"/>
                            <a:invGamma/>
                          </a:srgbClr>
                        </a:gs>
                        <a:gs pos="100000">
                          <a:srgbClr val="D6E1E2">
                            <a:alpha val="4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Oval 67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263" y="1757"/>
                      <a:ext cx="1033" cy="92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tint val="0"/>
                            <a:invGamma/>
                          </a:srgbClr>
                        </a:gs>
                        <a:gs pos="100000">
                          <a:srgbClr val="D6E1E2">
                            <a:alpha val="3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r>
                        <a:rPr lang="zh-CN" altLang="en-US" dirty="0" smtClean="0"/>
                        <a:t>其他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56" name="Text Box 68"/>
                <p:cNvSpPr txBox="1">
                  <a:spLocks noChangeArrowheads="1"/>
                </p:cNvSpPr>
                <p:nvPr/>
              </p:nvSpPr>
              <p:spPr bwMode="gray">
                <a:xfrm rot="19966859">
                  <a:off x="3181" y="2481"/>
                  <a:ext cx="388" cy="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>
                  <a:spAutoFit/>
                </a:bodyPr>
                <a:lstStyle/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其他收入，损耗，</a:t>
                  </a:r>
                  <a:endParaRPr lang="en-US" altLang="zh-CN" sz="140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个性化类</a:t>
                  </a:r>
                  <a:endParaRPr lang="zh-CN" altLang="en-US" sz="14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57" name="Text Box 69"/>
                <p:cNvSpPr txBox="1">
                  <a:spLocks noChangeArrowheads="1"/>
                </p:cNvSpPr>
                <p:nvPr/>
              </p:nvSpPr>
              <p:spPr bwMode="gray">
                <a:xfrm rot="3925970">
                  <a:off x="3241" y="2643"/>
                  <a:ext cx="63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/>
                  <a:r>
                    <a:rPr lang="en-US" altLang="zh-CN" b="1" dirty="0"/>
                    <a:t>Phase IV</a:t>
                  </a:r>
                </a:p>
              </p:txBody>
            </p:sp>
          </p:grpSp>
          <p:grpSp>
            <p:nvGrpSpPr>
              <p:cNvPr id="102" name="Group 28"/>
              <p:cNvGrpSpPr>
                <a:grpSpLocks/>
              </p:cNvGrpSpPr>
              <p:nvPr/>
            </p:nvGrpSpPr>
            <p:grpSpPr bwMode="auto">
              <a:xfrm>
                <a:off x="7491053" y="2630389"/>
                <a:ext cx="1711325" cy="3913195"/>
                <a:chOff x="1581" y="1692"/>
                <a:chExt cx="1078" cy="2465"/>
              </a:xfrm>
            </p:grpSpPr>
            <p:grpSp>
              <p:nvGrpSpPr>
                <p:cNvPr id="103" name="Group 29"/>
                <p:cNvGrpSpPr>
                  <a:grpSpLocks/>
                </p:cNvGrpSpPr>
                <p:nvPr/>
              </p:nvGrpSpPr>
              <p:grpSpPr bwMode="auto">
                <a:xfrm rot="3877067">
                  <a:off x="1673" y="2715"/>
                  <a:ext cx="1432" cy="541"/>
                  <a:chOff x="2290" y="2725"/>
                  <a:chExt cx="1832" cy="713"/>
                </a:xfrm>
              </p:grpSpPr>
              <p:grpSp>
                <p:nvGrpSpPr>
                  <p:cNvPr id="117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2290" y="3030"/>
                    <a:ext cx="1832" cy="408"/>
                    <a:chOff x="2290" y="3030"/>
                    <a:chExt cx="1832" cy="408"/>
                  </a:xfrm>
                </p:grpSpPr>
                <p:sp>
                  <p:nvSpPr>
                    <p:cNvPr id="121" name="Freeform 31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6087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Freeform 32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18" name="Group 33"/>
                  <p:cNvGrpSpPr>
                    <a:grpSpLocks/>
                  </p:cNvGrpSpPr>
                  <p:nvPr/>
                </p:nvGrpSpPr>
                <p:grpSpPr bwMode="auto">
                  <a:xfrm flipV="1">
                    <a:off x="2290" y="2725"/>
                    <a:ext cx="1406" cy="313"/>
                    <a:chOff x="2290" y="3030"/>
                    <a:chExt cx="1832" cy="408"/>
                  </a:xfrm>
                </p:grpSpPr>
                <p:sp>
                  <p:nvSpPr>
                    <p:cNvPr id="119" name="Freeform 34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98B5B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0" name="Freeform 35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04" name="Group 36"/>
                <p:cNvGrpSpPr>
                  <a:grpSpLocks/>
                </p:cNvGrpSpPr>
                <p:nvPr/>
              </p:nvGrpSpPr>
              <p:grpSpPr bwMode="auto">
                <a:xfrm>
                  <a:off x="1581" y="1692"/>
                  <a:ext cx="799" cy="824"/>
                  <a:chOff x="2789" y="1625"/>
                  <a:chExt cx="907" cy="907"/>
                </a:xfrm>
              </p:grpSpPr>
              <p:sp>
                <p:nvSpPr>
                  <p:cNvPr id="107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tint val="0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tint val="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alpha val="32001"/>
                        </a:srgbClr>
                      </a:gs>
                      <a:gs pos="100000">
                        <a:srgbClr val="83A6A7">
                          <a:gamma/>
                          <a:shade val="0"/>
                          <a:invGamma/>
                          <a:alpha val="89999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4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54118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shade val="54118"/>
                          <a:invGamma/>
                        </a:srgb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Oval 40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6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63529"/>
                          <a:invGamma/>
                        </a:srgbClr>
                      </a:gs>
                      <a:gs pos="100000">
                        <a:srgbClr val="83A6A7">
                          <a:alpha val="0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Oval 41"/>
                  <p:cNvSpPr>
                    <a:spLocks noChangeArrowheads="1"/>
                  </p:cNvSpPr>
                  <p:nvPr/>
                </p:nvSpPr>
                <p:spPr bwMode="gray">
                  <a:xfrm>
                    <a:off x="2888" y="1724"/>
                    <a:ext cx="709" cy="70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2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899" y="1735"/>
                    <a:ext cx="687" cy="688"/>
                    <a:chOff x="4166" y="1706"/>
                    <a:chExt cx="1252" cy="1252"/>
                  </a:xfrm>
                </p:grpSpPr>
                <p:sp>
                  <p:nvSpPr>
                    <p:cNvPr id="113" name="Oval 4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66" y="1706"/>
                      <a:ext cx="1252" cy="125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46275"/>
                            <a:invGamma/>
                          </a:srgbClr>
                        </a:gs>
                        <a:gs pos="100000">
                          <a:srgbClr val="D6E1E2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" name="Oval 4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82" y="1713"/>
                      <a:ext cx="1222" cy="122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alpha val="0"/>
                          </a:srgbClr>
                        </a:gs>
                        <a:gs pos="100000">
                          <a:srgbClr val="D6E1E2">
                            <a:gamma/>
                            <a:tint val="34902"/>
                            <a:invGamma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Oval 4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95" y="1725"/>
                      <a:ext cx="1162" cy="114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79216"/>
                            <a:invGamma/>
                          </a:srgbClr>
                        </a:gs>
                        <a:gs pos="100000">
                          <a:srgbClr val="D6E1E2">
                            <a:alpha val="4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6" name="Oval 4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263" y="1757"/>
                      <a:ext cx="1033" cy="92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tint val="0"/>
                            <a:invGamma/>
                          </a:srgbClr>
                        </a:gs>
                        <a:gs pos="100000">
                          <a:srgbClr val="D6E1E2">
                            <a:alpha val="3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r>
                        <a:rPr lang="zh-CN" altLang="en-US" dirty="0" smtClean="0"/>
                        <a:t>库存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05" name="Text Box 47"/>
                <p:cNvSpPr txBox="1">
                  <a:spLocks noChangeArrowheads="1"/>
                </p:cNvSpPr>
                <p:nvPr/>
              </p:nvSpPr>
              <p:spPr bwMode="gray">
                <a:xfrm rot="20172618">
                  <a:off x="2041" y="2459"/>
                  <a:ext cx="562" cy="16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>
                  <a:spAutoFit/>
                </a:bodyPr>
                <a:lstStyle/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库存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新老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</a:t>
                  </a:r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数据整合，</a:t>
                  </a:r>
                  <a:endParaRPr lang="en-US" altLang="zh-CN" sz="140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库存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</a:t>
                  </a:r>
                  <a:r>
                    <a:rPr lang="zh-CN" altLang="en-US" sz="14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核查与修复</a:t>
                  </a:r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，</a:t>
                  </a:r>
                  <a:endParaRPr lang="en-US" altLang="zh-CN" sz="1400" dirty="0" smtClean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库存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模型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修改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，库存类报表制作</a:t>
                  </a:r>
                </a:p>
              </p:txBody>
            </p:sp>
            <p:sp>
              <p:nvSpPr>
                <p:cNvPr id="106" name="Text Box 48"/>
                <p:cNvSpPr txBox="1">
                  <a:spLocks noChangeArrowheads="1"/>
                </p:cNvSpPr>
                <p:nvPr/>
              </p:nvSpPr>
              <p:spPr bwMode="gray">
                <a:xfrm rot="3925970">
                  <a:off x="2103" y="2643"/>
                  <a:ext cx="622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/>
                  <a:r>
                    <a:rPr lang="en-US" altLang="zh-CN" b="1" dirty="0"/>
                    <a:t>Phase III</a:t>
                  </a:r>
                </a:p>
              </p:txBody>
            </p:sp>
          </p:grpSp>
          <p:grpSp>
            <p:nvGrpSpPr>
              <p:cNvPr id="125" name="Group 28"/>
              <p:cNvGrpSpPr>
                <a:grpSpLocks/>
              </p:cNvGrpSpPr>
              <p:nvPr/>
            </p:nvGrpSpPr>
            <p:grpSpPr bwMode="auto">
              <a:xfrm>
                <a:off x="1477974" y="2751939"/>
                <a:ext cx="1711325" cy="3190881"/>
                <a:chOff x="1581" y="1692"/>
                <a:chExt cx="1078" cy="2010"/>
              </a:xfrm>
            </p:grpSpPr>
            <p:grpSp>
              <p:nvGrpSpPr>
                <p:cNvPr id="126" name="Group 29"/>
                <p:cNvGrpSpPr>
                  <a:grpSpLocks/>
                </p:cNvGrpSpPr>
                <p:nvPr/>
              </p:nvGrpSpPr>
              <p:grpSpPr bwMode="auto">
                <a:xfrm rot="3877067">
                  <a:off x="1673" y="2715"/>
                  <a:ext cx="1432" cy="541"/>
                  <a:chOff x="2290" y="2725"/>
                  <a:chExt cx="1832" cy="713"/>
                </a:xfrm>
              </p:grpSpPr>
              <p:grpSp>
                <p:nvGrpSpPr>
                  <p:cNvPr id="163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2290" y="3030"/>
                    <a:ext cx="1832" cy="408"/>
                    <a:chOff x="2290" y="3030"/>
                    <a:chExt cx="1832" cy="408"/>
                  </a:xfrm>
                </p:grpSpPr>
                <p:sp>
                  <p:nvSpPr>
                    <p:cNvPr id="167" name="Freeform 31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6087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8" name="Freeform 32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4" name="Group 33"/>
                  <p:cNvGrpSpPr>
                    <a:grpSpLocks/>
                  </p:cNvGrpSpPr>
                  <p:nvPr/>
                </p:nvGrpSpPr>
                <p:grpSpPr bwMode="auto">
                  <a:xfrm flipV="1">
                    <a:off x="2290" y="2725"/>
                    <a:ext cx="1406" cy="313"/>
                    <a:chOff x="2290" y="3030"/>
                    <a:chExt cx="1832" cy="408"/>
                  </a:xfrm>
                </p:grpSpPr>
                <p:sp>
                  <p:nvSpPr>
                    <p:cNvPr id="165" name="Freeform 34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98B5B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6" name="Freeform 35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27" name="Group 36"/>
                <p:cNvGrpSpPr>
                  <a:grpSpLocks/>
                </p:cNvGrpSpPr>
                <p:nvPr/>
              </p:nvGrpSpPr>
              <p:grpSpPr bwMode="auto">
                <a:xfrm>
                  <a:off x="1581" y="1692"/>
                  <a:ext cx="799" cy="824"/>
                  <a:chOff x="2789" y="1625"/>
                  <a:chExt cx="907" cy="907"/>
                </a:xfrm>
              </p:grpSpPr>
              <p:sp>
                <p:nvSpPr>
                  <p:cNvPr id="130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tint val="0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tint val="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alpha val="32001"/>
                        </a:srgbClr>
                      </a:gs>
                      <a:gs pos="100000">
                        <a:srgbClr val="83A6A7">
                          <a:gamma/>
                          <a:shade val="0"/>
                          <a:invGamma/>
                          <a:alpha val="89999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4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54118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shade val="54118"/>
                          <a:invGamma/>
                        </a:srgb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Oval 40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6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63529"/>
                          <a:invGamma/>
                        </a:srgbClr>
                      </a:gs>
                      <a:gs pos="100000">
                        <a:srgbClr val="83A6A7">
                          <a:alpha val="0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Oval 41"/>
                  <p:cNvSpPr>
                    <a:spLocks noChangeArrowheads="1"/>
                  </p:cNvSpPr>
                  <p:nvPr/>
                </p:nvSpPr>
                <p:spPr bwMode="gray">
                  <a:xfrm>
                    <a:off x="2888" y="1724"/>
                    <a:ext cx="709" cy="70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2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899" y="1735"/>
                    <a:ext cx="687" cy="688"/>
                    <a:chOff x="4166" y="1706"/>
                    <a:chExt cx="1252" cy="1252"/>
                  </a:xfrm>
                </p:grpSpPr>
                <p:sp>
                  <p:nvSpPr>
                    <p:cNvPr id="155" name="Oval 4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66" y="1706"/>
                      <a:ext cx="1252" cy="125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46275"/>
                            <a:invGamma/>
                          </a:srgbClr>
                        </a:gs>
                        <a:gs pos="100000">
                          <a:srgbClr val="D6E1E2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160" name="Oval 4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82" y="1713"/>
                      <a:ext cx="1222" cy="122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alpha val="0"/>
                          </a:srgbClr>
                        </a:gs>
                        <a:gs pos="100000">
                          <a:srgbClr val="D6E1E2">
                            <a:gamma/>
                            <a:tint val="34902"/>
                            <a:invGamma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" name="Oval 4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95" y="1725"/>
                      <a:ext cx="1162" cy="114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79216"/>
                            <a:invGamma/>
                          </a:srgbClr>
                        </a:gs>
                        <a:gs pos="100000">
                          <a:srgbClr val="D6E1E2">
                            <a:alpha val="4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162" name="Oval 4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263" y="1757"/>
                      <a:ext cx="1033" cy="92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tint val="0"/>
                            <a:invGamma/>
                          </a:srgbClr>
                        </a:gs>
                        <a:gs pos="100000">
                          <a:srgbClr val="D6E1E2">
                            <a:alpha val="3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r>
                        <a:rPr lang="zh-CN" altLang="en-US" dirty="0" smtClean="0"/>
                        <a:t>分析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28" name="Text Box 47"/>
                <p:cNvSpPr txBox="1">
                  <a:spLocks noChangeArrowheads="1"/>
                </p:cNvSpPr>
                <p:nvPr/>
              </p:nvSpPr>
              <p:spPr bwMode="gray">
                <a:xfrm rot="20172618">
                  <a:off x="1921" y="2492"/>
                  <a:ext cx="562" cy="1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>
                  <a:spAutoFit/>
                </a:bodyPr>
                <a:lstStyle/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可行性分析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需求分析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endParaRPr lang="zh-CN" altLang="en-US" sz="14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展示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分析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权限分析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endParaRPr lang="zh-CN" altLang="en-US" sz="14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推送方式分析</a:t>
                  </a:r>
                </a:p>
              </p:txBody>
            </p:sp>
            <p:sp>
              <p:nvSpPr>
                <p:cNvPr id="129" name="Text Box 48"/>
                <p:cNvSpPr txBox="1">
                  <a:spLocks noChangeArrowheads="1"/>
                </p:cNvSpPr>
                <p:nvPr/>
              </p:nvSpPr>
              <p:spPr bwMode="gray">
                <a:xfrm rot="3925970">
                  <a:off x="1889" y="2643"/>
                  <a:ext cx="105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b="1" dirty="0" smtClean="0"/>
                    <a:t>     Preparations</a:t>
                  </a:r>
                  <a:endParaRPr lang="zh-CN" altLang="en-US" b="1" dirty="0"/>
                </a:p>
              </p:txBody>
            </p:sp>
          </p:grpSp>
          <p:grpSp>
            <p:nvGrpSpPr>
              <p:cNvPr id="169" name="Group 28"/>
              <p:cNvGrpSpPr>
                <a:grpSpLocks/>
              </p:cNvGrpSpPr>
              <p:nvPr/>
            </p:nvGrpSpPr>
            <p:grpSpPr bwMode="auto">
              <a:xfrm>
                <a:off x="3199427" y="2751939"/>
                <a:ext cx="1711325" cy="3670306"/>
                <a:chOff x="1581" y="1692"/>
                <a:chExt cx="1078" cy="2312"/>
              </a:xfrm>
            </p:grpSpPr>
            <p:grpSp>
              <p:nvGrpSpPr>
                <p:cNvPr id="170" name="Group 29"/>
                <p:cNvGrpSpPr>
                  <a:grpSpLocks/>
                </p:cNvGrpSpPr>
                <p:nvPr/>
              </p:nvGrpSpPr>
              <p:grpSpPr bwMode="auto">
                <a:xfrm rot="3877067">
                  <a:off x="1673" y="2715"/>
                  <a:ext cx="1432" cy="541"/>
                  <a:chOff x="2290" y="2725"/>
                  <a:chExt cx="1832" cy="713"/>
                </a:xfrm>
              </p:grpSpPr>
              <p:grpSp>
                <p:nvGrpSpPr>
                  <p:cNvPr id="184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2290" y="3030"/>
                    <a:ext cx="1832" cy="408"/>
                    <a:chOff x="2290" y="3030"/>
                    <a:chExt cx="1832" cy="408"/>
                  </a:xfrm>
                </p:grpSpPr>
                <p:sp>
                  <p:nvSpPr>
                    <p:cNvPr id="188" name="Freeform 31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6087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9" name="Freeform 32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5" name="Group 33"/>
                  <p:cNvGrpSpPr>
                    <a:grpSpLocks/>
                  </p:cNvGrpSpPr>
                  <p:nvPr/>
                </p:nvGrpSpPr>
                <p:grpSpPr bwMode="auto">
                  <a:xfrm flipV="1">
                    <a:off x="2290" y="2725"/>
                    <a:ext cx="1406" cy="313"/>
                    <a:chOff x="2290" y="3030"/>
                    <a:chExt cx="1832" cy="408"/>
                  </a:xfrm>
                </p:grpSpPr>
                <p:sp>
                  <p:nvSpPr>
                    <p:cNvPr id="186" name="Freeform 34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98B5B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7" name="Freeform 35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Group 36"/>
                <p:cNvGrpSpPr>
                  <a:grpSpLocks/>
                </p:cNvGrpSpPr>
                <p:nvPr/>
              </p:nvGrpSpPr>
              <p:grpSpPr bwMode="auto">
                <a:xfrm>
                  <a:off x="1581" y="1692"/>
                  <a:ext cx="799" cy="824"/>
                  <a:chOff x="2789" y="1625"/>
                  <a:chExt cx="907" cy="907"/>
                </a:xfrm>
              </p:grpSpPr>
              <p:sp>
                <p:nvSpPr>
                  <p:cNvPr id="174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tint val="0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tint val="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alpha val="32001"/>
                        </a:srgbClr>
                      </a:gs>
                      <a:gs pos="100000">
                        <a:srgbClr val="83A6A7">
                          <a:gamma/>
                          <a:shade val="0"/>
                          <a:invGamma/>
                          <a:alpha val="89999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4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54118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shade val="54118"/>
                          <a:invGamma/>
                        </a:srgb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Oval 40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6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63529"/>
                          <a:invGamma/>
                        </a:srgbClr>
                      </a:gs>
                      <a:gs pos="100000">
                        <a:srgbClr val="83A6A7">
                          <a:alpha val="0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Oval 41"/>
                  <p:cNvSpPr>
                    <a:spLocks noChangeArrowheads="1"/>
                  </p:cNvSpPr>
                  <p:nvPr/>
                </p:nvSpPr>
                <p:spPr bwMode="gray">
                  <a:xfrm>
                    <a:off x="2888" y="1724"/>
                    <a:ext cx="709" cy="70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79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899" y="1735"/>
                    <a:ext cx="687" cy="688"/>
                    <a:chOff x="4166" y="1706"/>
                    <a:chExt cx="1252" cy="1252"/>
                  </a:xfrm>
                </p:grpSpPr>
                <p:sp>
                  <p:nvSpPr>
                    <p:cNvPr id="180" name="Oval 4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66" y="1706"/>
                      <a:ext cx="1252" cy="125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46275"/>
                            <a:invGamma/>
                          </a:srgbClr>
                        </a:gs>
                        <a:gs pos="100000">
                          <a:srgbClr val="D6E1E2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1" name="Oval 4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82" y="1713"/>
                      <a:ext cx="1222" cy="122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alpha val="0"/>
                          </a:srgbClr>
                        </a:gs>
                        <a:gs pos="100000">
                          <a:srgbClr val="D6E1E2">
                            <a:gamma/>
                            <a:tint val="34902"/>
                            <a:invGamma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2" name="Oval 4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95" y="1725"/>
                      <a:ext cx="1162" cy="114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79216"/>
                            <a:invGamma/>
                          </a:srgbClr>
                        </a:gs>
                        <a:gs pos="100000">
                          <a:srgbClr val="D6E1E2">
                            <a:alpha val="4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3" name="Oval 4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263" y="1757"/>
                      <a:ext cx="1033" cy="92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tint val="0"/>
                            <a:invGamma/>
                          </a:srgbClr>
                        </a:gs>
                        <a:gs pos="100000">
                          <a:srgbClr val="D6E1E2">
                            <a:alpha val="3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r>
                        <a:rPr lang="zh-CN" altLang="en-US" dirty="0" smtClean="0"/>
                        <a:t>销售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172" name="Text Box 47"/>
                <p:cNvSpPr txBox="1">
                  <a:spLocks noChangeArrowheads="1"/>
                </p:cNvSpPr>
                <p:nvPr/>
              </p:nvSpPr>
              <p:spPr bwMode="gray">
                <a:xfrm rot="20172618">
                  <a:off x="2000" y="2452"/>
                  <a:ext cx="562" cy="15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>
                  <a:spAutoFit/>
                </a:bodyPr>
                <a:lstStyle/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新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老系统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整合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endParaRPr lang="en-US" altLang="zh-CN" sz="14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核查与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修复</a:t>
                  </a:r>
                  <a:r>
                    <a:rPr lang="en-US" altLang="zh-CN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模型修改</a:t>
                  </a:r>
                  <a:r>
                    <a:rPr lang="en-US" altLang="zh-CN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</a:p>
                <a:p>
                  <a:pPr lvl="0"/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销售</a:t>
                  </a:r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类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报表制作</a:t>
                  </a:r>
                </a:p>
              </p:txBody>
            </p:sp>
            <p:sp>
              <p:nvSpPr>
                <p:cNvPr id="173" name="Text Box 48"/>
                <p:cNvSpPr txBox="1">
                  <a:spLocks noChangeArrowheads="1"/>
                </p:cNvSpPr>
                <p:nvPr/>
              </p:nvSpPr>
              <p:spPr bwMode="gray">
                <a:xfrm rot="3925970">
                  <a:off x="2141" y="2643"/>
                  <a:ext cx="54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/>
                  <a:r>
                    <a:rPr lang="en-US" altLang="zh-CN" b="1" dirty="0"/>
                    <a:t>Phase </a:t>
                  </a:r>
                  <a:r>
                    <a:rPr lang="en-US" altLang="zh-CN" b="1" dirty="0" smtClean="0"/>
                    <a:t>I</a:t>
                  </a:r>
                  <a:endParaRPr lang="en-US" altLang="zh-CN" b="1" dirty="0"/>
                </a:p>
              </p:txBody>
            </p:sp>
          </p:grpSp>
          <p:grpSp>
            <p:nvGrpSpPr>
              <p:cNvPr id="190" name="Group 28"/>
              <p:cNvGrpSpPr>
                <a:grpSpLocks/>
              </p:cNvGrpSpPr>
              <p:nvPr/>
            </p:nvGrpSpPr>
            <p:grpSpPr bwMode="auto">
              <a:xfrm>
                <a:off x="5015220" y="2310515"/>
                <a:ext cx="2240899" cy="3925380"/>
                <a:chOff x="1581" y="1692"/>
                <a:chExt cx="1078" cy="2026"/>
              </a:xfrm>
            </p:grpSpPr>
            <p:grpSp>
              <p:nvGrpSpPr>
                <p:cNvPr id="191" name="Group 29"/>
                <p:cNvGrpSpPr>
                  <a:grpSpLocks/>
                </p:cNvGrpSpPr>
                <p:nvPr/>
              </p:nvGrpSpPr>
              <p:grpSpPr bwMode="auto">
                <a:xfrm rot="3877067">
                  <a:off x="1673" y="2715"/>
                  <a:ext cx="1432" cy="541"/>
                  <a:chOff x="2290" y="2725"/>
                  <a:chExt cx="1832" cy="713"/>
                </a:xfrm>
              </p:grpSpPr>
              <p:grpSp>
                <p:nvGrpSpPr>
                  <p:cNvPr id="205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2290" y="3030"/>
                    <a:ext cx="1832" cy="408"/>
                    <a:chOff x="2290" y="3030"/>
                    <a:chExt cx="1832" cy="408"/>
                  </a:xfrm>
                </p:grpSpPr>
                <p:sp>
                  <p:nvSpPr>
                    <p:cNvPr id="209" name="Freeform 31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6087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Freeform 32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06" name="Group 33"/>
                  <p:cNvGrpSpPr>
                    <a:grpSpLocks/>
                  </p:cNvGrpSpPr>
                  <p:nvPr/>
                </p:nvGrpSpPr>
                <p:grpSpPr bwMode="auto">
                  <a:xfrm flipV="1">
                    <a:off x="2290" y="2725"/>
                    <a:ext cx="1406" cy="313"/>
                    <a:chOff x="2290" y="3030"/>
                    <a:chExt cx="1832" cy="408"/>
                  </a:xfrm>
                </p:grpSpPr>
                <p:sp>
                  <p:nvSpPr>
                    <p:cNvPr id="207" name="Freeform 34"/>
                    <p:cNvSpPr>
                      <a:spLocks/>
                    </p:cNvSpPr>
                    <p:nvPr/>
                  </p:nvSpPr>
                  <p:spPr bwMode="gray">
                    <a:xfrm>
                      <a:off x="2290" y="3030"/>
                      <a:ext cx="1832" cy="408"/>
                    </a:xfrm>
                    <a:custGeom>
                      <a:avLst/>
                      <a:gdLst>
                        <a:gd name="T0" fmla="*/ 1832 w 1832"/>
                        <a:gd name="T1" fmla="*/ 32 h 408"/>
                        <a:gd name="T2" fmla="*/ 1830 w 1832"/>
                        <a:gd name="T3" fmla="*/ 66 h 408"/>
                        <a:gd name="T4" fmla="*/ 1814 w 1832"/>
                        <a:gd name="T5" fmla="*/ 128 h 408"/>
                        <a:gd name="T6" fmla="*/ 1788 w 1832"/>
                        <a:gd name="T7" fmla="*/ 188 h 408"/>
                        <a:gd name="T8" fmla="*/ 1754 w 1832"/>
                        <a:gd name="T9" fmla="*/ 240 h 408"/>
                        <a:gd name="T10" fmla="*/ 1712 w 1832"/>
                        <a:gd name="T11" fmla="*/ 288 h 408"/>
                        <a:gd name="T12" fmla="*/ 1664 w 1832"/>
                        <a:gd name="T13" fmla="*/ 330 h 408"/>
                        <a:gd name="T14" fmla="*/ 1610 w 1832"/>
                        <a:gd name="T15" fmla="*/ 362 h 408"/>
                        <a:gd name="T16" fmla="*/ 1550 w 1832"/>
                        <a:gd name="T17" fmla="*/ 388 h 408"/>
                        <a:gd name="T18" fmla="*/ 1486 w 1832"/>
                        <a:gd name="T19" fmla="*/ 402 h 408"/>
                        <a:gd name="T20" fmla="*/ 1418 w 1832"/>
                        <a:gd name="T21" fmla="*/ 408 h 408"/>
                        <a:gd name="T22" fmla="*/ 0 w 1832"/>
                        <a:gd name="T23" fmla="*/ 408 h 408"/>
                        <a:gd name="T24" fmla="*/ 0 w 1832"/>
                        <a:gd name="T25" fmla="*/ 0 h 408"/>
                        <a:gd name="T26" fmla="*/ 1832 w 1832"/>
                        <a:gd name="T27" fmla="*/ 0 h 408"/>
                        <a:gd name="T28" fmla="*/ 1832 w 1832"/>
                        <a:gd name="T29" fmla="*/ 32 h 408"/>
                        <a:gd name="T30" fmla="*/ 1832 w 1832"/>
                        <a:gd name="T31" fmla="*/ 32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832" h="408">
                          <a:moveTo>
                            <a:pt x="1832" y="32"/>
                          </a:moveTo>
                          <a:lnTo>
                            <a:pt x="1830" y="66"/>
                          </a:lnTo>
                          <a:lnTo>
                            <a:pt x="1814" y="128"/>
                          </a:lnTo>
                          <a:lnTo>
                            <a:pt x="1788" y="188"/>
                          </a:lnTo>
                          <a:lnTo>
                            <a:pt x="1754" y="240"/>
                          </a:lnTo>
                          <a:lnTo>
                            <a:pt x="1712" y="288"/>
                          </a:lnTo>
                          <a:lnTo>
                            <a:pt x="1664" y="330"/>
                          </a:lnTo>
                          <a:lnTo>
                            <a:pt x="1610" y="362"/>
                          </a:lnTo>
                          <a:lnTo>
                            <a:pt x="1550" y="388"/>
                          </a:lnTo>
                          <a:lnTo>
                            <a:pt x="1486" y="402"/>
                          </a:lnTo>
                          <a:lnTo>
                            <a:pt x="1418" y="408"/>
                          </a:lnTo>
                          <a:lnTo>
                            <a:pt x="0" y="408"/>
                          </a:lnTo>
                          <a:lnTo>
                            <a:pt x="0" y="0"/>
                          </a:lnTo>
                          <a:lnTo>
                            <a:pt x="1832" y="0"/>
                          </a:lnTo>
                          <a:lnTo>
                            <a:pt x="1832" y="32"/>
                          </a:lnTo>
                          <a:lnTo>
                            <a:pt x="1832" y="32"/>
                          </a:lnTo>
                          <a:close/>
                        </a:path>
                      </a:pathLst>
                    </a:custGeom>
                    <a:solidFill>
                      <a:srgbClr val="98B5B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DF5908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8" name="Freeform 35"/>
                    <p:cNvSpPr>
                      <a:spLocks/>
                    </p:cNvSpPr>
                    <p:nvPr/>
                  </p:nvSpPr>
                  <p:spPr bwMode="gray">
                    <a:xfrm>
                      <a:off x="3810" y="3058"/>
                      <a:ext cx="288" cy="334"/>
                    </a:xfrm>
                    <a:custGeom>
                      <a:avLst/>
                      <a:gdLst>
                        <a:gd name="T0" fmla="*/ 288 w 288"/>
                        <a:gd name="T1" fmla="*/ 0 h 334"/>
                        <a:gd name="T2" fmla="*/ 284 w 288"/>
                        <a:gd name="T3" fmla="*/ 52 h 334"/>
                        <a:gd name="T4" fmla="*/ 272 w 288"/>
                        <a:gd name="T5" fmla="*/ 98 h 334"/>
                        <a:gd name="T6" fmla="*/ 254 w 288"/>
                        <a:gd name="T7" fmla="*/ 140 h 334"/>
                        <a:gd name="T8" fmla="*/ 230 w 288"/>
                        <a:gd name="T9" fmla="*/ 176 h 334"/>
                        <a:gd name="T10" fmla="*/ 204 w 288"/>
                        <a:gd name="T11" fmla="*/ 208 h 334"/>
                        <a:gd name="T12" fmla="*/ 174 w 288"/>
                        <a:gd name="T13" fmla="*/ 238 h 334"/>
                        <a:gd name="T14" fmla="*/ 144 w 288"/>
                        <a:gd name="T15" fmla="*/ 262 h 334"/>
                        <a:gd name="T16" fmla="*/ 112 w 288"/>
                        <a:gd name="T17" fmla="*/ 282 h 334"/>
                        <a:gd name="T18" fmla="*/ 84 w 288"/>
                        <a:gd name="T19" fmla="*/ 298 h 334"/>
                        <a:gd name="T20" fmla="*/ 56 w 288"/>
                        <a:gd name="T21" fmla="*/ 312 h 334"/>
                        <a:gd name="T22" fmla="*/ 34 w 288"/>
                        <a:gd name="T23" fmla="*/ 322 h 334"/>
                        <a:gd name="T24" fmla="*/ 16 w 288"/>
                        <a:gd name="T25" fmla="*/ 328 h 334"/>
                        <a:gd name="T26" fmla="*/ 4 w 288"/>
                        <a:gd name="T27" fmla="*/ 332 h 334"/>
                        <a:gd name="T28" fmla="*/ 0 w 288"/>
                        <a:gd name="T29" fmla="*/ 334 h 334"/>
                        <a:gd name="T30" fmla="*/ 4 w 288"/>
                        <a:gd name="T31" fmla="*/ 332 h 334"/>
                        <a:gd name="T32" fmla="*/ 16 w 288"/>
                        <a:gd name="T33" fmla="*/ 326 h 334"/>
                        <a:gd name="T34" fmla="*/ 34 w 288"/>
                        <a:gd name="T35" fmla="*/ 318 h 334"/>
                        <a:gd name="T36" fmla="*/ 56 w 288"/>
                        <a:gd name="T37" fmla="*/ 304 h 334"/>
                        <a:gd name="T38" fmla="*/ 84 w 288"/>
                        <a:gd name="T39" fmla="*/ 288 h 334"/>
                        <a:gd name="T40" fmla="*/ 112 w 288"/>
                        <a:gd name="T41" fmla="*/ 266 h 334"/>
                        <a:gd name="T42" fmla="*/ 142 w 288"/>
                        <a:gd name="T43" fmla="*/ 242 h 334"/>
                        <a:gd name="T44" fmla="*/ 170 w 288"/>
                        <a:gd name="T45" fmla="*/ 212 h 334"/>
                        <a:gd name="T46" fmla="*/ 196 w 288"/>
                        <a:gd name="T47" fmla="*/ 180 h 334"/>
                        <a:gd name="T48" fmla="*/ 220 w 288"/>
                        <a:gd name="T49" fmla="*/ 142 h 334"/>
                        <a:gd name="T50" fmla="*/ 238 w 288"/>
                        <a:gd name="T51" fmla="*/ 100 h 334"/>
                        <a:gd name="T52" fmla="*/ 250 w 288"/>
                        <a:gd name="T53" fmla="*/ 54 h 334"/>
                        <a:gd name="T54" fmla="*/ 254 w 288"/>
                        <a:gd name="T55" fmla="*/ 2 h 334"/>
                        <a:gd name="T56" fmla="*/ 288 w 288"/>
                        <a:gd name="T57" fmla="*/ 0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288" y="0"/>
                          </a:moveTo>
                          <a:lnTo>
                            <a:pt x="284" y="52"/>
                          </a:lnTo>
                          <a:lnTo>
                            <a:pt x="272" y="98"/>
                          </a:lnTo>
                          <a:lnTo>
                            <a:pt x="254" y="140"/>
                          </a:lnTo>
                          <a:lnTo>
                            <a:pt x="230" y="176"/>
                          </a:lnTo>
                          <a:lnTo>
                            <a:pt x="204" y="208"/>
                          </a:lnTo>
                          <a:lnTo>
                            <a:pt x="174" y="238"/>
                          </a:lnTo>
                          <a:lnTo>
                            <a:pt x="144" y="262"/>
                          </a:lnTo>
                          <a:lnTo>
                            <a:pt x="112" y="282"/>
                          </a:lnTo>
                          <a:lnTo>
                            <a:pt x="84" y="298"/>
                          </a:lnTo>
                          <a:lnTo>
                            <a:pt x="56" y="312"/>
                          </a:lnTo>
                          <a:lnTo>
                            <a:pt x="34" y="322"/>
                          </a:lnTo>
                          <a:lnTo>
                            <a:pt x="16" y="328"/>
                          </a:lnTo>
                          <a:lnTo>
                            <a:pt x="4" y="332"/>
                          </a:lnTo>
                          <a:lnTo>
                            <a:pt x="0" y="334"/>
                          </a:lnTo>
                          <a:lnTo>
                            <a:pt x="4" y="332"/>
                          </a:lnTo>
                          <a:lnTo>
                            <a:pt x="16" y="326"/>
                          </a:lnTo>
                          <a:lnTo>
                            <a:pt x="34" y="318"/>
                          </a:lnTo>
                          <a:lnTo>
                            <a:pt x="56" y="304"/>
                          </a:lnTo>
                          <a:lnTo>
                            <a:pt x="84" y="288"/>
                          </a:lnTo>
                          <a:lnTo>
                            <a:pt x="112" y="266"/>
                          </a:lnTo>
                          <a:lnTo>
                            <a:pt x="142" y="242"/>
                          </a:lnTo>
                          <a:lnTo>
                            <a:pt x="170" y="212"/>
                          </a:lnTo>
                          <a:lnTo>
                            <a:pt x="196" y="180"/>
                          </a:lnTo>
                          <a:lnTo>
                            <a:pt x="220" y="142"/>
                          </a:lnTo>
                          <a:lnTo>
                            <a:pt x="238" y="100"/>
                          </a:lnTo>
                          <a:lnTo>
                            <a:pt x="250" y="54"/>
                          </a:lnTo>
                          <a:lnTo>
                            <a:pt x="254" y="2"/>
                          </a:lnTo>
                          <a:lnTo>
                            <a:pt x="288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4900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92" name="Group 36"/>
                <p:cNvGrpSpPr>
                  <a:grpSpLocks/>
                </p:cNvGrpSpPr>
                <p:nvPr/>
              </p:nvGrpSpPr>
              <p:grpSpPr bwMode="auto">
                <a:xfrm>
                  <a:off x="1581" y="1692"/>
                  <a:ext cx="799" cy="824"/>
                  <a:chOff x="2789" y="1625"/>
                  <a:chExt cx="907" cy="907"/>
                </a:xfrm>
              </p:grpSpPr>
              <p:sp>
                <p:nvSpPr>
                  <p:cNvPr id="195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tint val="0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tint val="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2789" y="1625"/>
                    <a:ext cx="907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alpha val="32001"/>
                        </a:srgbClr>
                      </a:gs>
                      <a:gs pos="100000">
                        <a:srgbClr val="83A6A7">
                          <a:gamma/>
                          <a:shade val="0"/>
                          <a:invGamma/>
                          <a:alpha val="89999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4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54118"/>
                          <a:invGamma/>
                        </a:srgbClr>
                      </a:gs>
                      <a:gs pos="50000">
                        <a:srgbClr val="83A6A7"/>
                      </a:gs>
                      <a:gs pos="100000">
                        <a:srgbClr val="83A6A7">
                          <a:gamma/>
                          <a:shade val="54118"/>
                          <a:invGamma/>
                        </a:srgbClr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Oval 40"/>
                  <p:cNvSpPr>
                    <a:spLocks noChangeArrowheads="1"/>
                  </p:cNvSpPr>
                  <p:nvPr/>
                </p:nvSpPr>
                <p:spPr bwMode="gray">
                  <a:xfrm>
                    <a:off x="2849" y="1686"/>
                    <a:ext cx="787" cy="78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3A6A7">
                          <a:gamma/>
                          <a:shade val="63529"/>
                          <a:invGamma/>
                        </a:srgbClr>
                      </a:gs>
                      <a:gs pos="100000">
                        <a:srgbClr val="83A6A7">
                          <a:alpha val="0"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Oval 41"/>
                  <p:cNvSpPr>
                    <a:spLocks noChangeArrowheads="1"/>
                  </p:cNvSpPr>
                  <p:nvPr/>
                </p:nvSpPr>
                <p:spPr bwMode="gray">
                  <a:xfrm>
                    <a:off x="2888" y="1724"/>
                    <a:ext cx="709" cy="70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38100" algn="ctr">
                        <a:solidFill>
                          <a:schemeClr val="bg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09250" dir="3267739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0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899" y="1735"/>
                    <a:ext cx="687" cy="688"/>
                    <a:chOff x="4166" y="1706"/>
                    <a:chExt cx="1252" cy="1252"/>
                  </a:xfrm>
                </p:grpSpPr>
                <p:sp>
                  <p:nvSpPr>
                    <p:cNvPr id="201" name="Oval 4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66" y="1706"/>
                      <a:ext cx="1252" cy="125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46275"/>
                            <a:invGamma/>
                          </a:srgbClr>
                        </a:gs>
                        <a:gs pos="100000">
                          <a:srgbClr val="D6E1E2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2" name="Oval 4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82" y="1713"/>
                      <a:ext cx="1222" cy="122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alpha val="0"/>
                          </a:srgbClr>
                        </a:gs>
                        <a:gs pos="100000">
                          <a:srgbClr val="D6E1E2">
                            <a:gamma/>
                            <a:tint val="34902"/>
                            <a:invGamma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3" name="Oval 4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195" y="1725"/>
                      <a:ext cx="1162" cy="114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shade val="79216"/>
                            <a:invGamma/>
                          </a:srgbClr>
                        </a:gs>
                        <a:gs pos="100000">
                          <a:srgbClr val="D6E1E2">
                            <a:alpha val="4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4" name="Oval 4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4263" y="1848"/>
                      <a:ext cx="1033" cy="92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D6E1E2">
                            <a:gamma/>
                            <a:tint val="0"/>
                            <a:invGamma/>
                          </a:srgbClr>
                        </a:gs>
                        <a:gs pos="100000">
                          <a:srgbClr val="D6E1E2">
                            <a:alpha val="3800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/>
                    <a:p>
                      <a:r>
                        <a:rPr lang="zh-CN" altLang="en-US" sz="3200" b="1" dirty="0" smtClean="0">
                          <a:solidFill>
                            <a:srgbClr val="0070C0"/>
                          </a:solidFill>
                        </a:rPr>
                        <a:t>订单</a:t>
                      </a:r>
                      <a:endParaRPr lang="zh-CN" altLang="en-US" sz="32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93" name="Text Box 47"/>
                <p:cNvSpPr txBox="1">
                  <a:spLocks noChangeArrowheads="1"/>
                </p:cNvSpPr>
                <p:nvPr/>
              </p:nvSpPr>
              <p:spPr bwMode="gray">
                <a:xfrm rot="20172618">
                  <a:off x="2053" y="2454"/>
                  <a:ext cx="429" cy="1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>
                  <a:spAutoFit/>
                </a:bodyPr>
                <a:lstStyle/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新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老系统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整合</a:t>
                  </a:r>
                  <a:r>
                    <a:rPr lang="en-US" altLang="zh-CN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endParaRPr lang="en-US" altLang="zh-CN" sz="14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</a:t>
                  </a:r>
                  <a:r>
                    <a:rPr lang="zh-CN" altLang="en-US" sz="1600" b="1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核查与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修复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  <a:r>
                    <a:rPr lang="zh-CN" altLang="en-US" sz="1600" b="1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模型修改</a:t>
                  </a:r>
                  <a:r>
                    <a:rPr lang="en-US" altLang="zh-CN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,</a:t>
                  </a:r>
                </a:p>
                <a:p>
                  <a:pPr lvl="0"/>
                  <a:r>
                    <a:rPr lang="zh-CN" altLang="en-US" sz="1400" dirty="0" smtClean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库存</a:t>
                  </a:r>
                  <a:r>
                    <a:rPr lang="zh-CN" altLang="en-US" sz="14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类报表制作</a:t>
                  </a:r>
                </a:p>
              </p:txBody>
            </p:sp>
            <p:sp>
              <p:nvSpPr>
                <p:cNvPr id="194" name="Text Box 48"/>
                <p:cNvSpPr txBox="1">
                  <a:spLocks noChangeArrowheads="1"/>
                </p:cNvSpPr>
                <p:nvPr/>
              </p:nvSpPr>
              <p:spPr bwMode="gray">
                <a:xfrm rot="3925970">
                  <a:off x="2175" y="2671"/>
                  <a:ext cx="478" cy="1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/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Phase </a:t>
                  </a:r>
                  <a:r>
                    <a:rPr lang="en-US" altLang="zh-CN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II</a:t>
                  </a:r>
                  <a:endParaRPr lang="en-US" altLang="zh-CN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val="3835522145"/>
                </p:ext>
              </p:extLst>
            </p:nvPr>
          </p:nvGraphicFramePr>
          <p:xfrm>
            <a:off x="632701" y="5101806"/>
            <a:ext cx="1822394" cy="15010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7" name="文本框 6"/>
          <p:cNvSpPr txBox="1"/>
          <p:nvPr/>
        </p:nvSpPr>
        <p:spPr>
          <a:xfrm>
            <a:off x="1828735" y="3275765"/>
            <a:ext cx="774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Analysis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650187" y="327978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Sales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386270" y="3206529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Ordering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800781" y="3123510"/>
            <a:ext cx="8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Inventory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9781949" y="3152961"/>
            <a:ext cx="678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Others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520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负毛利报表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49438"/>
              </p:ext>
            </p:extLst>
          </p:nvPr>
        </p:nvGraphicFramePr>
        <p:xfrm>
          <a:off x="1022350" y="2292350"/>
          <a:ext cx="882015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5562600"/>
                <a:gridCol w="1511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主题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非删除状态，自营商品，  未税成本</a:t>
                      </a:r>
                      <a:r>
                        <a:rPr lang="zh-CN" altLang="en-US" sz="1800" b="1" i="0" u="none" strike="noStrike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（移动平均成本）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未税销售单价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范围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、为确保卖场应获得之利润，避免因库存掌控及进货不当造成毛利损失；　　</a:t>
                      </a:r>
                    </a:p>
                    <a:p>
                      <a:pPr algn="l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、检核有无店内异常改价行为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用法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每日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0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负毛利报表样表介绍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92249"/>
            <a:ext cx="89725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86833"/>
              </p:ext>
            </p:extLst>
          </p:nvPr>
        </p:nvGraphicFramePr>
        <p:xfrm>
          <a:off x="1911350" y="2717799"/>
          <a:ext cx="7124700" cy="4051301"/>
        </p:xfrm>
        <a:graphic>
          <a:graphicData uri="http://schemas.openxmlformats.org/drawingml/2006/table">
            <a:tbl>
              <a:tblPr/>
              <a:tblGrid>
                <a:gridCol w="1905608"/>
                <a:gridCol w="5219092"/>
              </a:tblGrid>
              <a:tr h="4706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未税商品销售成本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销售当日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WAC*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销售数量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未税平均销售单价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含税成交单价*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100/(100+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销项税率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营业日期按销售类型的销售数量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未税销售额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未含税商品 销售额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毛利率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未税销售额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未税销售成本）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未税销售额 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亏损额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未税销售额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未税销售成本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未税平均销售单价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按销售类型的未税成交单价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6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负毛利报表样表介绍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7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574" y="3187700"/>
            <a:ext cx="2063693" cy="2095500"/>
          </a:xfrm>
          <a:prstGeom prst="rect">
            <a:avLst/>
          </a:prstGeom>
          <a:noFill/>
        </p:spPr>
      </p:pic>
      <p:sp>
        <p:nvSpPr>
          <p:cNvPr id="8" name="右箭头 7"/>
          <p:cNvSpPr/>
          <p:nvPr/>
        </p:nvSpPr>
        <p:spPr bwMode="auto">
          <a:xfrm>
            <a:off x="4197474" y="360680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591336921"/>
              </p:ext>
            </p:extLst>
          </p:nvPr>
        </p:nvGraphicFramePr>
        <p:xfrm>
          <a:off x="5816724" y="1651000"/>
          <a:ext cx="44577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57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负毛利异常场景处理指引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96654"/>
              </p:ext>
            </p:extLst>
          </p:nvPr>
        </p:nvGraphicFramePr>
        <p:xfrm>
          <a:off x="1123920" y="1969780"/>
          <a:ext cx="8572559" cy="324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有异常进价导致平均成本错误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及时与商品管理部沟通，做</a:t>
                      </a:r>
                      <a:r>
                        <a:rPr lang="en-US" altLang="zh-CN" dirty="0" smtClean="0"/>
                        <a:t>RCA</a:t>
                      </a:r>
                      <a:r>
                        <a:rPr lang="zh-CN" altLang="en-US" dirty="0" smtClean="0"/>
                        <a:t>调整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单据，流程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门店更改电子称商品的计量方式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以错误的销售总价和数量做销货退回，再以正确的单价和数量做销售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单据，流程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定价错误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及时通知采购调整成正确价格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变价流程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出清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\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折价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\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大宗销售 影响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核实是否有违规的出清、折价及大宗的销售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07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畅销即将缺货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80984"/>
              </p:ext>
            </p:extLst>
          </p:nvPr>
        </p:nvGraphicFramePr>
        <p:xfrm>
          <a:off x="1403350" y="2108200"/>
          <a:ext cx="8032752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4278314"/>
                <a:gridCol w="2008188"/>
              </a:tblGrid>
              <a:tr h="3136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主题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生效状态可订货，自营商品，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0&lt;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可销天数≤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   正常日均销量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&gt;XX</a:t>
                      </a:r>
                      <a:r>
                        <a:rPr lang="en-US" altLang="zh-CN" sz="1800" b="0" i="0" u="none" strike="noStrike" baseline="0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800" b="0" i="0" u="none" strike="noStrike" baseline="0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按大类设定标准值</a:t>
                      </a:r>
                    </a:p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范围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随时掌握回转率较高商品之库存状况，以防因卖场缺货而造成业绩及顾客流失；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用法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每日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畅销即将缺货报表样表介绍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153670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82328"/>
              </p:ext>
            </p:extLst>
          </p:nvPr>
        </p:nvGraphicFramePr>
        <p:xfrm>
          <a:off x="1733549" y="2647950"/>
          <a:ext cx="6915150" cy="4121146"/>
        </p:xfrm>
        <a:graphic>
          <a:graphicData uri="http://schemas.openxmlformats.org/drawingml/2006/table">
            <a:tbl>
              <a:tblPr/>
              <a:tblGrid>
                <a:gridCol w="1849561"/>
                <a:gridCol w="5065589"/>
              </a:tblGrid>
              <a:tr h="4250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可销天数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前四周销量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四周内的商品销量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经营方式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JX(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代销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物流模式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分小直通，配送，直送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系统门店现存数量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在途数量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已下单尚未到货的数量（配送、直送）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DMS*0.9+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今日销量*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01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促销日均销量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昨日促销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DMS*0.7+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今日促销销量*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0.3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6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畅销即将缺货处理指引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0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574" y="3157230"/>
            <a:ext cx="2063693" cy="2095500"/>
          </a:xfrm>
          <a:prstGeom prst="rect">
            <a:avLst/>
          </a:prstGeom>
          <a:noFill/>
        </p:spPr>
      </p:pic>
      <p:sp>
        <p:nvSpPr>
          <p:cNvPr id="11" name="右箭头 10"/>
          <p:cNvSpPr/>
          <p:nvPr/>
        </p:nvSpPr>
        <p:spPr bwMode="auto">
          <a:xfrm>
            <a:off x="4197474" y="357633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629909444"/>
              </p:ext>
            </p:extLst>
          </p:nvPr>
        </p:nvGraphicFramePr>
        <p:xfrm>
          <a:off x="5816724" y="1969780"/>
          <a:ext cx="43180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8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畅销即将缺货异常场景处理指引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650288"/>
              </p:ext>
            </p:extLst>
          </p:nvPr>
        </p:nvGraphicFramePr>
        <p:xfrm>
          <a:off x="1289020" y="2205026"/>
          <a:ext cx="8572559" cy="282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是否有单据未及时入库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及时以正确的数量和价格入库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订单入库流程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是否有在途订单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追踪供应商或者仓库及时送货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厂商缺货或其它原因无送货</a:t>
                      </a:r>
                      <a:endParaRPr lang="zh-CN" alt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及时取消订单，并通知采购处理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无其他异常的库存不足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及时补货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应销未定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549941"/>
              </p:ext>
            </p:extLst>
          </p:nvPr>
        </p:nvGraphicFramePr>
        <p:xfrm>
          <a:off x="1314450" y="1936750"/>
          <a:ext cx="803275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4278314"/>
                <a:gridCol w="2008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主题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生效状态可订货、可销售，自营商品，库存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&lt;=0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范围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对商品部所议进之商品全力支持并订货陈列，以达到卖场商品之丰富性，满足顾客一次购足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用法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每日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1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应销未定报表样表介绍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36700"/>
            <a:ext cx="89725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21383"/>
              </p:ext>
            </p:extLst>
          </p:nvPr>
        </p:nvGraphicFramePr>
        <p:xfrm>
          <a:off x="1898650" y="2971799"/>
          <a:ext cx="7296150" cy="3590920"/>
        </p:xfrm>
        <a:graphic>
          <a:graphicData uri="http://schemas.openxmlformats.org/drawingml/2006/table">
            <a:tbl>
              <a:tblPr/>
              <a:tblGrid>
                <a:gridCol w="1951465"/>
                <a:gridCol w="5344685"/>
              </a:tblGrid>
              <a:tr h="4171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可销天数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前四周销量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四周内的商品销量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经营方式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JX(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DX(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代销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物流模式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分小直通，配送，直送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系统门店现存数量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在途数量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已下单尚未到货的数量（配送、直送）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DMS*0.9+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今日销量*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6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第二阶段项目计划表 </a:t>
            </a:r>
            <a:r>
              <a:rPr lang="en-US" altLang="zh-CN" sz="3200" dirty="0" smtClean="0"/>
              <a:t>Phase II schedule </a:t>
            </a:r>
            <a:endParaRPr lang="en-US" altLang="zh-CN" sz="3600" dirty="0"/>
          </a:p>
        </p:txBody>
      </p:sp>
      <p:sp>
        <p:nvSpPr>
          <p:cNvPr id="13" name="Arc 2"/>
          <p:cNvSpPr>
            <a:spLocks/>
          </p:cNvSpPr>
          <p:nvPr/>
        </p:nvSpPr>
        <p:spPr bwMode="auto">
          <a:xfrm>
            <a:off x="2319087" y="2325437"/>
            <a:ext cx="3222625" cy="2679700"/>
          </a:xfrm>
          <a:custGeom>
            <a:avLst/>
            <a:gdLst>
              <a:gd name="G0" fmla="+- 21600 0 0"/>
              <a:gd name="G1" fmla="+- 15533 0 0"/>
              <a:gd name="G2" fmla="+- 21600 0 0"/>
              <a:gd name="T0" fmla="*/ 36865 w 43200"/>
              <a:gd name="T1" fmla="*/ 251 h 37133"/>
              <a:gd name="T2" fmla="*/ 6591 w 43200"/>
              <a:gd name="T3" fmla="*/ 0 h 37133"/>
              <a:gd name="T4" fmla="*/ 21600 w 43200"/>
              <a:gd name="T5" fmla="*/ 15533 h 37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7133" fill="none" extrusionOk="0">
                <a:moveTo>
                  <a:pt x="36865" y="250"/>
                </a:moveTo>
                <a:cubicBezTo>
                  <a:pt x="40920" y="4302"/>
                  <a:pt x="43200" y="9800"/>
                  <a:pt x="43200" y="15533"/>
                </a:cubicBezTo>
                <a:cubicBezTo>
                  <a:pt x="43200" y="27462"/>
                  <a:pt x="33529" y="37133"/>
                  <a:pt x="21600" y="37133"/>
                </a:cubicBezTo>
                <a:cubicBezTo>
                  <a:pt x="9670" y="37133"/>
                  <a:pt x="0" y="27462"/>
                  <a:pt x="0" y="15533"/>
                </a:cubicBezTo>
                <a:cubicBezTo>
                  <a:pt x="-1" y="9675"/>
                  <a:pt x="2378" y="4069"/>
                  <a:pt x="6590" y="-1"/>
                </a:cubicBezTo>
              </a:path>
              <a:path w="43200" h="37133" stroke="0" extrusionOk="0">
                <a:moveTo>
                  <a:pt x="36865" y="250"/>
                </a:moveTo>
                <a:cubicBezTo>
                  <a:pt x="40920" y="4302"/>
                  <a:pt x="43200" y="9800"/>
                  <a:pt x="43200" y="15533"/>
                </a:cubicBezTo>
                <a:cubicBezTo>
                  <a:pt x="43200" y="27462"/>
                  <a:pt x="33529" y="37133"/>
                  <a:pt x="21600" y="37133"/>
                </a:cubicBezTo>
                <a:cubicBezTo>
                  <a:pt x="9670" y="37133"/>
                  <a:pt x="0" y="27462"/>
                  <a:pt x="0" y="15533"/>
                </a:cubicBezTo>
                <a:cubicBezTo>
                  <a:pt x="-1" y="9675"/>
                  <a:pt x="2378" y="4069"/>
                  <a:pt x="6590" y="-1"/>
                </a:cubicBezTo>
                <a:lnTo>
                  <a:pt x="21600" y="15533"/>
                </a:lnTo>
                <a:close/>
              </a:path>
            </a:pathLst>
          </a:custGeom>
          <a:noFill/>
          <a:ln w="76200" cap="rnd">
            <a:gradFill>
              <a:gsLst>
                <a:gs pos="0">
                  <a:schemeClr val="tx1"/>
                </a:gs>
                <a:gs pos="0">
                  <a:schemeClr val="accent1">
                    <a:lumMod val="5000"/>
                    <a:lumOff val="95000"/>
                  </a:schemeClr>
                </a:gs>
                <a:gs pos="3000">
                  <a:schemeClr val="tx1">
                    <a:lumMod val="65000"/>
                    <a:lumOff val="35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4" name="Freeform 3"/>
          <p:cNvSpPr>
            <a:spLocks/>
          </p:cNvSpPr>
          <p:nvPr/>
        </p:nvSpPr>
        <p:spPr bwMode="auto">
          <a:xfrm rot="1493062">
            <a:off x="3490269" y="4861713"/>
            <a:ext cx="194060" cy="240582"/>
          </a:xfrm>
          <a:custGeom>
            <a:avLst/>
            <a:gdLst>
              <a:gd name="T0" fmla="*/ 76 w 77"/>
              <a:gd name="T1" fmla="*/ 34 h 74"/>
              <a:gd name="T2" fmla="*/ 0 w 77"/>
              <a:gd name="T3" fmla="*/ 0 h 74"/>
              <a:gd name="T4" fmla="*/ 0 w 77"/>
              <a:gd name="T5" fmla="*/ 73 h 74"/>
              <a:gd name="T6" fmla="*/ 76 w 77"/>
              <a:gd name="T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74">
                <a:moveTo>
                  <a:pt x="76" y="34"/>
                </a:moveTo>
                <a:lnTo>
                  <a:pt x="0" y="0"/>
                </a:lnTo>
                <a:lnTo>
                  <a:pt x="0" y="73"/>
                </a:lnTo>
                <a:lnTo>
                  <a:pt x="76" y="34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42024" y="2074840"/>
            <a:ext cx="2054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订单时间接口分析与修改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Interface analysis </a:t>
            </a:r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&amp; modification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016931" y="3354481"/>
            <a:ext cx="14539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订单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数据整合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Data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consolidation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016932" y="4060148"/>
            <a:ext cx="14649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数据核查与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修复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Data checking &amp; fixing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679214" y="5099579"/>
            <a:ext cx="19562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到货率模型创建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与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修改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Model building &amp; fixing</a:t>
            </a:r>
            <a:endParaRPr lang="en-US" altLang="zh-CN" sz="14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410896" y="4324853"/>
            <a:ext cx="144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Report design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675062" y="3258475"/>
            <a:ext cx="14938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报表字段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核查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Report checking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198562" y="2015551"/>
            <a:ext cx="15081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报表推广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Report Promotion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920750" y="2355600"/>
            <a:ext cx="123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chemeClr val="tx2"/>
                </a:solidFill>
              </a:rPr>
              <a:t>1 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460222" y="3401762"/>
            <a:ext cx="1222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2 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3603700" y="4615497"/>
            <a:ext cx="122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4 </a:t>
            </a: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073149" y="4038500"/>
            <a:ext cx="1254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5 </a:t>
            </a: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5327399" y="3252361"/>
            <a:ext cx="123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6 </a:t>
            </a: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5165805" y="2694457"/>
            <a:ext cx="120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7 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4922587" y="2415925"/>
            <a:ext cx="122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chemeClr val="tx2"/>
                </a:solidFill>
              </a:rPr>
              <a:t>8 </a:t>
            </a: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609049" y="4031049"/>
            <a:ext cx="1222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3 </a:t>
            </a: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21437074">
            <a:off x="5077708" y="4298665"/>
            <a:ext cx="204188" cy="197318"/>
          </a:xfrm>
          <a:custGeom>
            <a:avLst/>
            <a:gdLst>
              <a:gd name="T0" fmla="*/ 73 w 74"/>
              <a:gd name="T1" fmla="*/ 0 h 84"/>
              <a:gd name="T2" fmla="*/ 0 w 74"/>
              <a:gd name="T3" fmla="*/ 39 h 84"/>
              <a:gd name="T4" fmla="*/ 59 w 74"/>
              <a:gd name="T5" fmla="*/ 83 h 84"/>
              <a:gd name="T6" fmla="*/ 73 w 74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84">
                <a:moveTo>
                  <a:pt x="73" y="0"/>
                </a:moveTo>
                <a:lnTo>
                  <a:pt x="0" y="39"/>
                </a:lnTo>
                <a:lnTo>
                  <a:pt x="59" y="83"/>
                </a:lnTo>
                <a:lnTo>
                  <a:pt x="7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1" name="Freeform 20"/>
          <p:cNvSpPr>
            <a:spLocks/>
          </p:cNvSpPr>
          <p:nvPr/>
        </p:nvSpPr>
        <p:spPr bwMode="auto">
          <a:xfrm>
            <a:off x="5465734" y="3277937"/>
            <a:ext cx="180718" cy="176312"/>
          </a:xfrm>
          <a:custGeom>
            <a:avLst/>
            <a:gdLst>
              <a:gd name="T0" fmla="*/ 23 w 73"/>
              <a:gd name="T1" fmla="*/ 0 h 81"/>
              <a:gd name="T2" fmla="*/ 0 w 73"/>
              <a:gd name="T3" fmla="*/ 80 h 81"/>
              <a:gd name="T4" fmla="*/ 72 w 73"/>
              <a:gd name="T5" fmla="*/ 67 h 81"/>
              <a:gd name="T6" fmla="*/ 23 w 73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81">
                <a:moveTo>
                  <a:pt x="23" y="0"/>
                </a:moveTo>
                <a:lnTo>
                  <a:pt x="0" y="80"/>
                </a:lnTo>
                <a:lnTo>
                  <a:pt x="72" y="67"/>
                </a:lnTo>
                <a:lnTo>
                  <a:pt x="2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>
            <a:off x="5024187" y="2266700"/>
            <a:ext cx="119063" cy="125412"/>
          </a:xfrm>
          <a:custGeom>
            <a:avLst/>
            <a:gdLst>
              <a:gd name="T0" fmla="*/ 0 w 75"/>
              <a:gd name="T1" fmla="*/ 0 h 82"/>
              <a:gd name="T2" fmla="*/ 18 w 75"/>
              <a:gd name="T3" fmla="*/ 81 h 82"/>
              <a:gd name="T4" fmla="*/ 74 w 75"/>
              <a:gd name="T5" fmla="*/ 36 h 82"/>
              <a:gd name="T6" fmla="*/ 0 w 75"/>
              <a:gd name="T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82">
                <a:moveTo>
                  <a:pt x="0" y="0"/>
                </a:moveTo>
                <a:lnTo>
                  <a:pt x="18" y="81"/>
                </a:lnTo>
                <a:lnTo>
                  <a:pt x="74" y="36"/>
                </a:lnTo>
                <a:lnTo>
                  <a:pt x="0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 rot="395588">
            <a:off x="2732632" y="2208115"/>
            <a:ext cx="177040" cy="201733"/>
          </a:xfrm>
          <a:custGeom>
            <a:avLst/>
            <a:gdLst>
              <a:gd name="T0" fmla="*/ 0 w 75"/>
              <a:gd name="T1" fmla="*/ 81 h 82"/>
              <a:gd name="T2" fmla="*/ 74 w 75"/>
              <a:gd name="T3" fmla="*/ 42 h 82"/>
              <a:gd name="T4" fmla="*/ 15 w 75"/>
              <a:gd name="T5" fmla="*/ 0 h 82"/>
              <a:gd name="T6" fmla="*/ 0 w 75"/>
              <a:gd name="T7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82">
                <a:moveTo>
                  <a:pt x="0" y="81"/>
                </a:moveTo>
                <a:lnTo>
                  <a:pt x="74" y="42"/>
                </a:lnTo>
                <a:lnTo>
                  <a:pt x="15" y="0"/>
                </a:lnTo>
                <a:lnTo>
                  <a:pt x="0" y="81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7586795">
            <a:off x="2427201" y="4096619"/>
            <a:ext cx="230344" cy="170115"/>
          </a:xfrm>
          <a:custGeom>
            <a:avLst/>
            <a:gdLst>
              <a:gd name="T0" fmla="*/ 78 w 79"/>
              <a:gd name="T1" fmla="*/ 77 h 78"/>
              <a:gd name="T2" fmla="*/ 0 w 79"/>
              <a:gd name="T3" fmla="*/ 51 h 78"/>
              <a:gd name="T4" fmla="*/ 50 w 79"/>
              <a:gd name="T5" fmla="*/ 0 h 78"/>
              <a:gd name="T6" fmla="*/ 78 w 79"/>
              <a:gd name="T7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8">
                <a:moveTo>
                  <a:pt x="78" y="77"/>
                </a:moveTo>
                <a:lnTo>
                  <a:pt x="0" y="51"/>
                </a:lnTo>
                <a:lnTo>
                  <a:pt x="50" y="0"/>
                </a:lnTo>
                <a:lnTo>
                  <a:pt x="78" y="77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 rot="20910631">
            <a:off x="5340396" y="2697691"/>
            <a:ext cx="147374" cy="155145"/>
          </a:xfrm>
          <a:custGeom>
            <a:avLst/>
            <a:gdLst>
              <a:gd name="T0" fmla="*/ 23 w 73"/>
              <a:gd name="T1" fmla="*/ 0 h 81"/>
              <a:gd name="T2" fmla="*/ 0 w 73"/>
              <a:gd name="T3" fmla="*/ 80 h 81"/>
              <a:gd name="T4" fmla="*/ 72 w 73"/>
              <a:gd name="T5" fmla="*/ 67 h 81"/>
              <a:gd name="T6" fmla="*/ 23 w 73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81">
                <a:moveTo>
                  <a:pt x="23" y="0"/>
                </a:moveTo>
                <a:lnTo>
                  <a:pt x="0" y="80"/>
                </a:lnTo>
                <a:lnTo>
                  <a:pt x="72" y="67"/>
                </a:lnTo>
                <a:lnTo>
                  <a:pt x="2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5567443" y="2594496"/>
            <a:ext cx="14938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美化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UI </a:t>
            </a:r>
            <a:r>
              <a:rPr lang="en-US" altLang="zh-CN" sz="1200" dirty="0">
                <a:latin typeface="+mn-lt"/>
              </a:rPr>
              <a:t>beautification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696" y="4625188"/>
            <a:ext cx="4600575" cy="1914525"/>
          </a:xfrm>
          <a:prstGeom prst="rect">
            <a:avLst/>
          </a:prstGeom>
        </p:spPr>
      </p:pic>
      <p:sp>
        <p:nvSpPr>
          <p:cNvPr id="35" name="Freeform 25"/>
          <p:cNvSpPr>
            <a:spLocks/>
          </p:cNvSpPr>
          <p:nvPr/>
        </p:nvSpPr>
        <p:spPr bwMode="auto">
          <a:xfrm rot="9812833">
            <a:off x="2227070" y="3365003"/>
            <a:ext cx="199605" cy="152072"/>
          </a:xfrm>
          <a:custGeom>
            <a:avLst/>
            <a:gdLst>
              <a:gd name="T0" fmla="*/ 78 w 79"/>
              <a:gd name="T1" fmla="*/ 77 h 78"/>
              <a:gd name="T2" fmla="*/ 0 w 79"/>
              <a:gd name="T3" fmla="*/ 51 h 78"/>
              <a:gd name="T4" fmla="*/ 50 w 79"/>
              <a:gd name="T5" fmla="*/ 0 h 78"/>
              <a:gd name="T6" fmla="*/ 78 w 79"/>
              <a:gd name="T7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8">
                <a:moveTo>
                  <a:pt x="78" y="77"/>
                </a:moveTo>
                <a:lnTo>
                  <a:pt x="0" y="51"/>
                </a:lnTo>
                <a:lnTo>
                  <a:pt x="50" y="0"/>
                </a:lnTo>
                <a:lnTo>
                  <a:pt x="78" y="77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应销未定处理指引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0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0" y="3232150"/>
            <a:ext cx="2063693" cy="2095500"/>
          </a:xfrm>
          <a:prstGeom prst="rect">
            <a:avLst/>
          </a:prstGeom>
          <a:noFill/>
        </p:spPr>
      </p:pic>
      <p:sp>
        <p:nvSpPr>
          <p:cNvPr id="11" name="右箭头 10"/>
          <p:cNvSpPr/>
          <p:nvPr/>
        </p:nvSpPr>
        <p:spPr bwMode="auto">
          <a:xfrm>
            <a:off x="4057650" y="365125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86175172"/>
              </p:ext>
            </p:extLst>
          </p:nvPr>
        </p:nvGraphicFramePr>
        <p:xfrm>
          <a:off x="5664200" y="1835150"/>
          <a:ext cx="440055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应销未定异常场景处理指引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04117"/>
              </p:ext>
            </p:extLst>
          </p:nvPr>
        </p:nvGraphicFramePr>
        <p:xfrm>
          <a:off x="1136620" y="1969780"/>
          <a:ext cx="8572559" cy="330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单据是否及时录入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及时以正确的数量和价格入库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要货申请生单是否成功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追踪订货部及时审批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商品配置是否正确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与商品管理部沟通，修正商品配置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订货及销售状态是否正确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与商品管理部沟通，及时修正商品状态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无其他异常的库存不足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及时补下要货计划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1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无动销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报表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5733"/>
              </p:ext>
            </p:extLst>
          </p:nvPr>
        </p:nvGraphicFramePr>
        <p:xfrm>
          <a:off x="1403350" y="2063750"/>
          <a:ext cx="803275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1047750"/>
                <a:gridCol w="4278314"/>
                <a:gridCol w="2008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主题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定义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非删除状态可销售，自营商品，库存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&gt;0.1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，未销天数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&gt;XX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天；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按大类设定标准值</a:t>
                      </a:r>
                    </a:p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范围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12-76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大类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及时检讨回转率差之商品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 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以便汰旧换新增加卖场之坪效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并降低库存积压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用法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每周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无动销报表样表介绍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699" y="1531763"/>
            <a:ext cx="9182845" cy="11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19587"/>
              </p:ext>
            </p:extLst>
          </p:nvPr>
        </p:nvGraphicFramePr>
        <p:xfrm>
          <a:off x="1879600" y="2841375"/>
          <a:ext cx="7035800" cy="3584821"/>
        </p:xfrm>
        <a:graphic>
          <a:graphicData uri="http://schemas.openxmlformats.org/drawingml/2006/table">
            <a:tbl>
              <a:tblPr/>
              <a:tblGrid>
                <a:gridCol w="1881830"/>
                <a:gridCol w="5153970"/>
              </a:tblGrid>
              <a:tr h="32772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关键字段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字段解释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销售单位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商品单位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商品地点状态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商品有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（生效），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（失效），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（季节性），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（删除）四种状态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是否可销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）或者不可销（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物流模式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分小直通，配送，直送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是否可退货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可以退货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Y)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和不能退货（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N）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含税售价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商品地点的正常售价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库存数量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门店系统库存数量（不含在途）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72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正常日均销量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昨日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DMS*0.9+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今日销量*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未销天数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商品最后一次销售日距昨日的天数 </a:t>
                      </a:r>
                    </a:p>
                  </a:txBody>
                  <a:tcPr marL="9126" marR="9126" marT="9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无动销处理指引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pic>
        <p:nvPicPr>
          <p:cNvPr id="10" name="Picture 3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3016250"/>
            <a:ext cx="2063693" cy="2095500"/>
          </a:xfrm>
          <a:prstGeom prst="rect">
            <a:avLst/>
          </a:prstGeom>
          <a:noFill/>
        </p:spPr>
      </p:pic>
      <p:sp>
        <p:nvSpPr>
          <p:cNvPr id="11" name="右箭头 10"/>
          <p:cNvSpPr/>
          <p:nvPr/>
        </p:nvSpPr>
        <p:spPr bwMode="auto">
          <a:xfrm>
            <a:off x="4349750" y="3435350"/>
            <a:ext cx="1117600" cy="10477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401335114"/>
              </p:ext>
            </p:extLst>
          </p:nvPr>
        </p:nvGraphicFramePr>
        <p:xfrm>
          <a:off x="5969000" y="1270000"/>
          <a:ext cx="43878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07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无动销异常场景处理指引</a:t>
            </a:r>
            <a:endParaRPr lang="zh-CN" altLang="en-US" sz="3600" dirty="0"/>
          </a:p>
        </p:txBody>
      </p:sp>
      <p:sp>
        <p:nvSpPr>
          <p:cNvPr id="22" name="椭圆 21"/>
          <p:cNvSpPr/>
          <p:nvPr/>
        </p:nvSpPr>
        <p:spPr bwMode="auto">
          <a:xfrm>
            <a:off x="5816724" y="1536700"/>
            <a:ext cx="872634" cy="43308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10929"/>
              </p:ext>
            </p:extLst>
          </p:nvPr>
        </p:nvGraphicFramePr>
        <p:xfrm>
          <a:off x="1174720" y="1969780"/>
          <a:ext cx="8572559" cy="281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30"/>
                <a:gridCol w="4078207"/>
                <a:gridCol w="2756953"/>
                <a:gridCol w="1071569"/>
              </a:tblGrid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SN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异常场景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处理指引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库存是否正确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及时调整成正确库存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商品是否陈列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找出商品，排面陈列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593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陈列位置是否合适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调整合适的陈列位置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品质是否良好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品质不好的，退货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\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出清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商品贩售规格是否合宜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调整成合适的销售规格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6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www.tuweimei.comComp_2617236_BPvISGQisXhM9WKzeBqMe4IbGirAyl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99" y="1828801"/>
            <a:ext cx="6085943" cy="489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896751" y="1041009"/>
            <a:ext cx="419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/>
              <a:t>Thank You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170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第三阶段项目计划表 </a:t>
            </a:r>
            <a:r>
              <a:rPr lang="en-US" altLang="zh-CN" sz="3200" dirty="0" smtClean="0"/>
              <a:t>Phase III schedule </a:t>
            </a:r>
            <a:endParaRPr lang="en-US" altLang="zh-CN" sz="3600" dirty="0"/>
          </a:p>
        </p:txBody>
      </p:sp>
      <p:sp>
        <p:nvSpPr>
          <p:cNvPr id="13" name="Arc 2"/>
          <p:cNvSpPr>
            <a:spLocks/>
          </p:cNvSpPr>
          <p:nvPr/>
        </p:nvSpPr>
        <p:spPr bwMode="auto">
          <a:xfrm>
            <a:off x="2319087" y="2325437"/>
            <a:ext cx="3222625" cy="2679700"/>
          </a:xfrm>
          <a:custGeom>
            <a:avLst/>
            <a:gdLst>
              <a:gd name="G0" fmla="+- 21600 0 0"/>
              <a:gd name="G1" fmla="+- 15533 0 0"/>
              <a:gd name="G2" fmla="+- 21600 0 0"/>
              <a:gd name="T0" fmla="*/ 36865 w 43200"/>
              <a:gd name="T1" fmla="*/ 251 h 37133"/>
              <a:gd name="T2" fmla="*/ 6591 w 43200"/>
              <a:gd name="T3" fmla="*/ 0 h 37133"/>
              <a:gd name="T4" fmla="*/ 21600 w 43200"/>
              <a:gd name="T5" fmla="*/ 15533 h 37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7133" fill="none" extrusionOk="0">
                <a:moveTo>
                  <a:pt x="36865" y="250"/>
                </a:moveTo>
                <a:cubicBezTo>
                  <a:pt x="40920" y="4302"/>
                  <a:pt x="43200" y="9800"/>
                  <a:pt x="43200" y="15533"/>
                </a:cubicBezTo>
                <a:cubicBezTo>
                  <a:pt x="43200" y="27462"/>
                  <a:pt x="33529" y="37133"/>
                  <a:pt x="21600" y="37133"/>
                </a:cubicBezTo>
                <a:cubicBezTo>
                  <a:pt x="9670" y="37133"/>
                  <a:pt x="0" y="27462"/>
                  <a:pt x="0" y="15533"/>
                </a:cubicBezTo>
                <a:cubicBezTo>
                  <a:pt x="-1" y="9675"/>
                  <a:pt x="2378" y="4069"/>
                  <a:pt x="6590" y="-1"/>
                </a:cubicBezTo>
              </a:path>
              <a:path w="43200" h="37133" stroke="0" extrusionOk="0">
                <a:moveTo>
                  <a:pt x="36865" y="250"/>
                </a:moveTo>
                <a:cubicBezTo>
                  <a:pt x="40920" y="4302"/>
                  <a:pt x="43200" y="9800"/>
                  <a:pt x="43200" y="15533"/>
                </a:cubicBezTo>
                <a:cubicBezTo>
                  <a:pt x="43200" y="27462"/>
                  <a:pt x="33529" y="37133"/>
                  <a:pt x="21600" y="37133"/>
                </a:cubicBezTo>
                <a:cubicBezTo>
                  <a:pt x="9670" y="37133"/>
                  <a:pt x="0" y="27462"/>
                  <a:pt x="0" y="15533"/>
                </a:cubicBezTo>
                <a:cubicBezTo>
                  <a:pt x="-1" y="9675"/>
                  <a:pt x="2378" y="4069"/>
                  <a:pt x="6590" y="-1"/>
                </a:cubicBezTo>
                <a:lnTo>
                  <a:pt x="21600" y="15533"/>
                </a:lnTo>
                <a:close/>
              </a:path>
            </a:pathLst>
          </a:custGeom>
          <a:noFill/>
          <a:ln w="76200" cap="rnd" cmpd="dbl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lIns="0" tIns="0" rIns="0" bIns="0">
            <a:prstTxWarp prst="textArchDown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Freeform 3"/>
          <p:cNvSpPr>
            <a:spLocks/>
          </p:cNvSpPr>
          <p:nvPr/>
        </p:nvSpPr>
        <p:spPr bwMode="auto">
          <a:xfrm rot="19914819">
            <a:off x="4534901" y="4737283"/>
            <a:ext cx="194060" cy="240582"/>
          </a:xfrm>
          <a:custGeom>
            <a:avLst/>
            <a:gdLst>
              <a:gd name="T0" fmla="*/ 76 w 77"/>
              <a:gd name="T1" fmla="*/ 34 h 74"/>
              <a:gd name="T2" fmla="*/ 0 w 77"/>
              <a:gd name="T3" fmla="*/ 0 h 74"/>
              <a:gd name="T4" fmla="*/ 0 w 77"/>
              <a:gd name="T5" fmla="*/ 73 h 74"/>
              <a:gd name="T6" fmla="*/ 76 w 77"/>
              <a:gd name="T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74">
                <a:moveTo>
                  <a:pt x="76" y="34"/>
                </a:moveTo>
                <a:lnTo>
                  <a:pt x="0" y="0"/>
                </a:lnTo>
                <a:lnTo>
                  <a:pt x="0" y="73"/>
                </a:lnTo>
                <a:lnTo>
                  <a:pt x="76" y="34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29299" y="2074840"/>
            <a:ext cx="257242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历史库存接口分析与修改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Interface analysis &amp; modification</a:t>
            </a:r>
          </a:p>
          <a:p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092438" y="3408112"/>
            <a:ext cx="1219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库存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数据整合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Data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consolidation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18199" y="4274879"/>
            <a:ext cx="192851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商品、供应商库存数据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核查与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修复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Data checking &amp;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fixing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710248" y="4975234"/>
            <a:ext cx="17676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周转模型修改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Model building &amp;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fixing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410896" y="4324853"/>
            <a:ext cx="144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Report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design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675062" y="3258475"/>
            <a:ext cx="14938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报表字段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核查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Report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checking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198562" y="2015551"/>
            <a:ext cx="15081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报表推广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Report </a:t>
            </a:r>
            <a:r>
              <a:rPr lang="en-US" altLang="zh-CN" sz="1200" dirty="0" smtClean="0">
                <a:latin typeface="+mn-lt"/>
                <a:ea typeface="幼圆" panose="02010509060101010101" pitchFamily="49" charset="-122"/>
              </a:rPr>
              <a:t>Promotion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920750" y="2355600"/>
            <a:ext cx="123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chemeClr val="tx2"/>
                </a:solidFill>
              </a:rPr>
              <a:t>1 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460222" y="3401762"/>
            <a:ext cx="1222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2 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4352948" y="4493806"/>
            <a:ext cx="122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4 </a:t>
            </a: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073149" y="4038500"/>
            <a:ext cx="1254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5 </a:t>
            </a: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5327399" y="3252361"/>
            <a:ext cx="1238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6 </a:t>
            </a: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5165805" y="2694457"/>
            <a:ext cx="120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7 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4922587" y="2415925"/>
            <a:ext cx="122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chemeClr val="tx2"/>
                </a:solidFill>
              </a:rPr>
              <a:t>8 </a:t>
            </a: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692322" y="4060148"/>
            <a:ext cx="1222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tx2"/>
                </a:solidFill>
              </a:rPr>
              <a:t>3 </a:t>
            </a: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21437074">
            <a:off x="5077708" y="4298665"/>
            <a:ext cx="204188" cy="197318"/>
          </a:xfrm>
          <a:custGeom>
            <a:avLst/>
            <a:gdLst>
              <a:gd name="T0" fmla="*/ 73 w 74"/>
              <a:gd name="T1" fmla="*/ 0 h 84"/>
              <a:gd name="T2" fmla="*/ 0 w 74"/>
              <a:gd name="T3" fmla="*/ 39 h 84"/>
              <a:gd name="T4" fmla="*/ 59 w 74"/>
              <a:gd name="T5" fmla="*/ 83 h 84"/>
              <a:gd name="T6" fmla="*/ 73 w 74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84">
                <a:moveTo>
                  <a:pt x="73" y="0"/>
                </a:moveTo>
                <a:lnTo>
                  <a:pt x="0" y="39"/>
                </a:lnTo>
                <a:lnTo>
                  <a:pt x="59" y="83"/>
                </a:lnTo>
                <a:lnTo>
                  <a:pt x="7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1" name="Freeform 20"/>
          <p:cNvSpPr>
            <a:spLocks/>
          </p:cNvSpPr>
          <p:nvPr/>
        </p:nvSpPr>
        <p:spPr bwMode="auto">
          <a:xfrm>
            <a:off x="5465734" y="3277937"/>
            <a:ext cx="180718" cy="176312"/>
          </a:xfrm>
          <a:custGeom>
            <a:avLst/>
            <a:gdLst>
              <a:gd name="T0" fmla="*/ 23 w 73"/>
              <a:gd name="T1" fmla="*/ 0 h 81"/>
              <a:gd name="T2" fmla="*/ 0 w 73"/>
              <a:gd name="T3" fmla="*/ 80 h 81"/>
              <a:gd name="T4" fmla="*/ 72 w 73"/>
              <a:gd name="T5" fmla="*/ 67 h 81"/>
              <a:gd name="T6" fmla="*/ 23 w 73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81">
                <a:moveTo>
                  <a:pt x="23" y="0"/>
                </a:moveTo>
                <a:lnTo>
                  <a:pt x="0" y="80"/>
                </a:lnTo>
                <a:lnTo>
                  <a:pt x="72" y="67"/>
                </a:lnTo>
                <a:lnTo>
                  <a:pt x="2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>
            <a:off x="5024187" y="2266700"/>
            <a:ext cx="119063" cy="125412"/>
          </a:xfrm>
          <a:custGeom>
            <a:avLst/>
            <a:gdLst>
              <a:gd name="T0" fmla="*/ 0 w 75"/>
              <a:gd name="T1" fmla="*/ 0 h 82"/>
              <a:gd name="T2" fmla="*/ 18 w 75"/>
              <a:gd name="T3" fmla="*/ 81 h 82"/>
              <a:gd name="T4" fmla="*/ 74 w 75"/>
              <a:gd name="T5" fmla="*/ 36 h 82"/>
              <a:gd name="T6" fmla="*/ 0 w 75"/>
              <a:gd name="T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82">
                <a:moveTo>
                  <a:pt x="0" y="0"/>
                </a:moveTo>
                <a:lnTo>
                  <a:pt x="18" y="81"/>
                </a:lnTo>
                <a:lnTo>
                  <a:pt x="74" y="36"/>
                </a:lnTo>
                <a:lnTo>
                  <a:pt x="0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 rot="395588">
            <a:off x="2732632" y="2208115"/>
            <a:ext cx="177040" cy="201733"/>
          </a:xfrm>
          <a:custGeom>
            <a:avLst/>
            <a:gdLst>
              <a:gd name="T0" fmla="*/ 0 w 75"/>
              <a:gd name="T1" fmla="*/ 81 h 82"/>
              <a:gd name="T2" fmla="*/ 74 w 75"/>
              <a:gd name="T3" fmla="*/ 42 h 82"/>
              <a:gd name="T4" fmla="*/ 15 w 75"/>
              <a:gd name="T5" fmla="*/ 0 h 82"/>
              <a:gd name="T6" fmla="*/ 0 w 75"/>
              <a:gd name="T7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82">
                <a:moveTo>
                  <a:pt x="0" y="81"/>
                </a:moveTo>
                <a:lnTo>
                  <a:pt x="74" y="42"/>
                </a:lnTo>
                <a:lnTo>
                  <a:pt x="15" y="0"/>
                </a:lnTo>
                <a:lnTo>
                  <a:pt x="0" y="81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7586795">
            <a:off x="2547351" y="4347518"/>
            <a:ext cx="230344" cy="170115"/>
          </a:xfrm>
          <a:custGeom>
            <a:avLst/>
            <a:gdLst>
              <a:gd name="T0" fmla="*/ 78 w 79"/>
              <a:gd name="T1" fmla="*/ 77 h 78"/>
              <a:gd name="T2" fmla="*/ 0 w 79"/>
              <a:gd name="T3" fmla="*/ 51 h 78"/>
              <a:gd name="T4" fmla="*/ 50 w 79"/>
              <a:gd name="T5" fmla="*/ 0 h 78"/>
              <a:gd name="T6" fmla="*/ 78 w 79"/>
              <a:gd name="T7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8">
                <a:moveTo>
                  <a:pt x="78" y="77"/>
                </a:moveTo>
                <a:lnTo>
                  <a:pt x="0" y="51"/>
                </a:lnTo>
                <a:lnTo>
                  <a:pt x="50" y="0"/>
                </a:lnTo>
                <a:lnTo>
                  <a:pt x="78" y="77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 rot="20910631">
            <a:off x="5340396" y="2697691"/>
            <a:ext cx="147374" cy="155145"/>
          </a:xfrm>
          <a:custGeom>
            <a:avLst/>
            <a:gdLst>
              <a:gd name="T0" fmla="*/ 23 w 73"/>
              <a:gd name="T1" fmla="*/ 0 h 81"/>
              <a:gd name="T2" fmla="*/ 0 w 73"/>
              <a:gd name="T3" fmla="*/ 80 h 81"/>
              <a:gd name="T4" fmla="*/ 72 w 73"/>
              <a:gd name="T5" fmla="*/ 67 h 81"/>
              <a:gd name="T6" fmla="*/ 23 w 73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81">
                <a:moveTo>
                  <a:pt x="23" y="0"/>
                </a:moveTo>
                <a:lnTo>
                  <a:pt x="0" y="80"/>
                </a:lnTo>
                <a:lnTo>
                  <a:pt x="72" y="67"/>
                </a:lnTo>
                <a:lnTo>
                  <a:pt x="23" y="0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5567443" y="2594496"/>
            <a:ext cx="14938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016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04863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6500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08138" algn="l" defTabSz="804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653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225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97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36938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报表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美化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latin typeface="+mn-lt"/>
                <a:ea typeface="幼圆" panose="02010509060101010101" pitchFamily="49" charset="-122"/>
              </a:rPr>
              <a:t>UI </a:t>
            </a:r>
            <a:r>
              <a:rPr lang="en-US" altLang="zh-CN" sz="1200" dirty="0" smtClean="0">
                <a:latin typeface="+mn-lt"/>
              </a:rPr>
              <a:t>beautification</a:t>
            </a:r>
            <a:endParaRPr lang="en-US" altLang="zh-CN" sz="1200" dirty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9812833">
            <a:off x="2227070" y="3365003"/>
            <a:ext cx="199605" cy="152072"/>
          </a:xfrm>
          <a:custGeom>
            <a:avLst/>
            <a:gdLst>
              <a:gd name="T0" fmla="*/ 78 w 79"/>
              <a:gd name="T1" fmla="*/ 77 h 78"/>
              <a:gd name="T2" fmla="*/ 0 w 79"/>
              <a:gd name="T3" fmla="*/ 51 h 78"/>
              <a:gd name="T4" fmla="*/ 50 w 79"/>
              <a:gd name="T5" fmla="*/ 0 h 78"/>
              <a:gd name="T6" fmla="*/ 78 w 79"/>
              <a:gd name="T7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8">
                <a:moveTo>
                  <a:pt x="78" y="77"/>
                </a:moveTo>
                <a:lnTo>
                  <a:pt x="0" y="51"/>
                </a:lnTo>
                <a:lnTo>
                  <a:pt x="50" y="0"/>
                </a:lnTo>
                <a:lnTo>
                  <a:pt x="78" y="77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4575752"/>
            <a:ext cx="46291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20761" y="7581205"/>
            <a:ext cx="421967" cy="80069"/>
          </a:xfrm>
        </p:spPr>
        <p:txBody>
          <a:bodyPr/>
          <a:lstStyle/>
          <a:p>
            <a:pPr>
              <a:defRPr/>
            </a:pPr>
            <a:fld id="{B312E9EC-0031-4D52-B5AF-442330D6695A}" type="slidenum">
              <a:rPr lang="zh-CN" altLang="en-GB" smtClean="0"/>
              <a:pPr>
                <a:defRPr/>
              </a:pPr>
              <a:t>9</a:t>
            </a:fld>
            <a:endParaRPr lang="en-GB" altLang="zh-CN"/>
          </a:p>
        </p:txBody>
      </p:sp>
      <p:sp>
        <p:nvSpPr>
          <p:cNvPr id="12" name="椭圆 11"/>
          <p:cNvSpPr/>
          <p:nvPr/>
        </p:nvSpPr>
        <p:spPr bwMode="auto">
          <a:xfrm>
            <a:off x="5050159" y="5398665"/>
            <a:ext cx="2320024" cy="21916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290519" y="4341262"/>
            <a:ext cx="497148" cy="2817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90519" y="4381962"/>
            <a:ext cx="662865" cy="31309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03187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展望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dirty="0" smtClean="0"/>
              <a:t>uture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下箭头 20"/>
          <p:cNvSpPr/>
          <p:nvPr/>
        </p:nvSpPr>
        <p:spPr bwMode="auto">
          <a:xfrm>
            <a:off x="6022822" y="2808116"/>
            <a:ext cx="80973" cy="572340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22" name="下箭头 21"/>
          <p:cNvSpPr/>
          <p:nvPr/>
        </p:nvSpPr>
        <p:spPr bwMode="auto">
          <a:xfrm>
            <a:off x="6103795" y="2808116"/>
            <a:ext cx="51411" cy="763120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8200" y="2472364"/>
            <a:ext cx="10094242" cy="4301365"/>
            <a:chOff x="1231744" y="2426556"/>
            <a:chExt cx="10094242" cy="4301365"/>
          </a:xfrm>
        </p:grpSpPr>
        <p:grpSp>
          <p:nvGrpSpPr>
            <p:cNvPr id="3" name="组合 2"/>
            <p:cNvGrpSpPr/>
            <p:nvPr/>
          </p:nvGrpSpPr>
          <p:grpSpPr>
            <a:xfrm>
              <a:off x="4436870" y="3591410"/>
              <a:ext cx="3562815" cy="2236385"/>
              <a:chOff x="4436870" y="3591410"/>
              <a:chExt cx="3562815" cy="2236385"/>
            </a:xfrm>
          </p:grpSpPr>
          <p:sp>
            <p:nvSpPr>
              <p:cNvPr id="27" name="梯形 26"/>
              <p:cNvSpPr/>
              <p:nvPr/>
            </p:nvSpPr>
            <p:spPr bwMode="auto">
              <a:xfrm>
                <a:off x="5085110" y="3591410"/>
                <a:ext cx="2429192" cy="568977"/>
              </a:xfrm>
              <a:prstGeom prst="trapezoid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latin typeface="Arial" charset="0"/>
                  </a:rPr>
                  <a:t>时间</a:t>
                </a:r>
                <a:endPara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Arial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latin typeface="Arial" charset="0"/>
                  </a:rPr>
                  <a:t>DATE</a:t>
                </a:r>
                <a:endPara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Arial" charset="0"/>
                </a:endParaRPr>
              </a:p>
            </p:txBody>
          </p:sp>
          <p:graphicFrame>
            <p:nvGraphicFramePr>
              <p:cNvPr id="23" name="图示 22"/>
              <p:cNvGraphicFramePr/>
              <p:nvPr>
                <p:extLst>
                  <p:ext uri="{D42A27DB-BD31-4B8C-83A1-F6EECF244321}">
                    <p14:modId xmlns:p14="http://schemas.microsoft.com/office/powerpoint/2010/main" val="4265055183"/>
                  </p:ext>
                </p:extLst>
              </p:nvPr>
            </p:nvGraphicFramePr>
            <p:xfrm>
              <a:off x="4436870" y="4174368"/>
              <a:ext cx="3562815" cy="1653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graphicFrame>
          <p:nvGraphicFramePr>
            <p:cNvPr id="26" name="图示 25"/>
            <p:cNvGraphicFramePr/>
            <p:nvPr>
              <p:extLst>
                <p:ext uri="{D42A27DB-BD31-4B8C-83A1-F6EECF244321}">
                  <p14:modId xmlns:p14="http://schemas.microsoft.com/office/powerpoint/2010/main" val="1985256822"/>
                </p:ext>
              </p:extLst>
            </p:nvPr>
          </p:nvGraphicFramePr>
          <p:xfrm>
            <a:off x="1231744" y="2426556"/>
            <a:ext cx="10094242" cy="43013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988801060"/>
              </p:ext>
            </p:extLst>
          </p:nvPr>
        </p:nvGraphicFramePr>
        <p:xfrm>
          <a:off x="1326384" y="1599842"/>
          <a:ext cx="9635795" cy="635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5" name="等腰三角形 24"/>
          <p:cNvSpPr/>
          <p:nvPr/>
        </p:nvSpPr>
        <p:spPr bwMode="auto">
          <a:xfrm>
            <a:off x="5213092" y="3444049"/>
            <a:ext cx="1538488" cy="508747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11890</TotalTime>
  <Words>6770</Words>
  <Application>Microsoft Office PowerPoint</Application>
  <PresentationFormat>自定义</PresentationFormat>
  <Paragraphs>1519</Paragraphs>
  <Slides>76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Office 主题</vt:lpstr>
      <vt:lpstr>PowerPoint 演示文稿</vt:lpstr>
      <vt:lpstr>大纲 Agenda </vt:lpstr>
      <vt:lpstr>零售系统简介  Retail system info</vt:lpstr>
      <vt:lpstr>PowerPoint 演示文稿</vt:lpstr>
      <vt:lpstr>管理报表体系介绍 System introduction</vt:lpstr>
      <vt:lpstr>管理报表项目安排 Project schedule</vt:lpstr>
      <vt:lpstr>第二阶段项目计划表 Phase II schedule </vt:lpstr>
      <vt:lpstr>第三阶段项目计划表 Phase III schedule </vt:lpstr>
      <vt:lpstr>RA展望 Future</vt:lpstr>
      <vt:lpstr>试点安排 Pilot project </vt:lpstr>
      <vt:lpstr>PowerPoint 演示文稿</vt:lpstr>
      <vt:lpstr>第一阶段已完成销售报表清单介绍 Report list</vt:lpstr>
      <vt:lpstr>T1-日报表（类别）介绍</vt:lpstr>
      <vt:lpstr>日报表清单介绍---1-日报表(类别)</vt:lpstr>
      <vt:lpstr>日报表清单介绍---2-日报表(地点)</vt:lpstr>
      <vt:lpstr>日报表清单介绍---2-日报表(地点)</vt:lpstr>
      <vt:lpstr>日报表清单介绍---3-日报表(门店销售排名)</vt:lpstr>
      <vt:lpstr>日报表清单介绍---3-日报表(CTS构成)</vt:lpstr>
      <vt:lpstr>日报表清单介绍---4-大类销售构成</vt:lpstr>
      <vt:lpstr>日报表清单介绍---4-大类销售构成</vt:lpstr>
      <vt:lpstr>日报表清单介绍---5-日销售毛利趋势</vt:lpstr>
      <vt:lpstr>日报表清单介绍---5-日销售毛利趋势</vt:lpstr>
      <vt:lpstr>日报表清单介绍---6-周销售毛利趋势</vt:lpstr>
      <vt:lpstr>日报表清单介绍---6-周销售毛利趋势</vt:lpstr>
      <vt:lpstr>日报表清单介绍---7-月销售毛利趋势</vt:lpstr>
      <vt:lpstr>日报表清单介绍---7-月销售毛利趋势</vt:lpstr>
      <vt:lpstr>日报表清单介绍---8-供应销售查询</vt:lpstr>
      <vt:lpstr>日报表清单介绍---8-供应销售查询</vt:lpstr>
      <vt:lpstr>日报表清单介绍---9-供应商单品销售排名</vt:lpstr>
      <vt:lpstr>日报表清单介绍---9-供应商单品销售排名</vt:lpstr>
      <vt:lpstr>日报表清单介绍---10-单品销售排名</vt:lpstr>
      <vt:lpstr>日报表清单介绍---10-top单品销售排名</vt:lpstr>
      <vt:lpstr>PowerPoint 演示文稿</vt:lpstr>
      <vt:lpstr>大类周转查询</vt:lpstr>
      <vt:lpstr>供应商周转报表 (样例)</vt:lpstr>
      <vt:lpstr>供应商业绩情况(样例)</vt:lpstr>
      <vt:lpstr>配送商品到货率(样例)</vt:lpstr>
      <vt:lpstr>生鲜损耗查询</vt:lpstr>
      <vt:lpstr>生鲜单品损耗查询</vt:lpstr>
      <vt:lpstr>查询各地点商品定价执行情况</vt:lpstr>
      <vt:lpstr>门店四象限销售</vt:lpstr>
      <vt:lpstr>RA -步步高报表v1.0版操作介绍</vt:lpstr>
      <vt:lpstr>登录后的RA界面简介</vt:lpstr>
      <vt:lpstr>仪表盘中管理报表菜单</vt:lpstr>
      <vt:lpstr>仪表盘中管理报表菜单</vt:lpstr>
      <vt:lpstr>报表结果查询区</vt:lpstr>
      <vt:lpstr>PowerPoint 演示文稿</vt:lpstr>
      <vt:lpstr>运营报表体系介绍 Operation system introduction </vt:lpstr>
      <vt:lpstr>运营报表项目安排及进度 Project schedule</vt:lpstr>
      <vt:lpstr>PowerPoint 演示文稿</vt:lpstr>
      <vt:lpstr>报表关键指标定义介绍 Key words definition</vt:lpstr>
      <vt:lpstr>高库存报表简介</vt:lpstr>
      <vt:lpstr>高库存报表样表介绍</vt:lpstr>
      <vt:lpstr>高库存处理指引</vt:lpstr>
      <vt:lpstr>高库存处理指引</vt:lpstr>
      <vt:lpstr>负库存报表简介</vt:lpstr>
      <vt:lpstr>负库存报表样表介绍</vt:lpstr>
      <vt:lpstr>负库存处理指引</vt:lpstr>
      <vt:lpstr>负库存异常场景处理指引</vt:lpstr>
      <vt:lpstr>负毛利报表简介</vt:lpstr>
      <vt:lpstr>负毛利报表样表介绍</vt:lpstr>
      <vt:lpstr>负毛利报表样表介绍</vt:lpstr>
      <vt:lpstr>负毛利异常场景处理指引</vt:lpstr>
      <vt:lpstr>畅销即将缺货</vt:lpstr>
      <vt:lpstr>畅销即将缺货报表样表介绍</vt:lpstr>
      <vt:lpstr>畅销即将缺货处理指引</vt:lpstr>
      <vt:lpstr>畅销即将缺货异常场景处理指引</vt:lpstr>
      <vt:lpstr>应销未定</vt:lpstr>
      <vt:lpstr>应销未定报表样表介绍</vt:lpstr>
      <vt:lpstr>应销未定处理指引</vt:lpstr>
      <vt:lpstr>应销未定异常场景处理指引</vt:lpstr>
      <vt:lpstr>无动销报表</vt:lpstr>
      <vt:lpstr>无动销报表样表介绍</vt:lpstr>
      <vt:lpstr>无动销处理指引</vt:lpstr>
      <vt:lpstr>无动销异常场景处理指引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Kingsley</dc:creator>
  <cp:lastModifiedBy>ora012</cp:lastModifiedBy>
  <cp:revision>383</cp:revision>
  <dcterms:created xsi:type="dcterms:W3CDTF">2014-01-25T01:48:44Z</dcterms:created>
  <dcterms:modified xsi:type="dcterms:W3CDTF">2014-06-19T07:54:08Z</dcterms:modified>
</cp:coreProperties>
</file>